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8" r:id="rId3"/>
    <p:sldMasterId id="21474837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13716000" cx="24384000"/>
  <p:notesSz cx="6858000" cy="9144000"/>
  <p:embeddedFontLst>
    <p:embeddedFont>
      <p:font typeface="Catamaran"/>
      <p:regular r:id="rId14"/>
      <p:bold r:id="rId15"/>
    </p:embeddedFont>
    <p:embeddedFont>
      <p:font typeface="Helvetica Neue"/>
      <p:regular r:id="rId16"/>
      <p:bold r:id="rId17"/>
      <p:italic r:id="rId18"/>
      <p:boldItalic r:id="rId19"/>
    </p:embeddedFont>
    <p:embeddedFont>
      <p:font typeface="Helvetica Neue Light"/>
      <p:regular r:id="rId20"/>
      <p:bold r:id="rId21"/>
      <p:italic r:id="rId22"/>
      <p:boldItalic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font" Target="fonts/HelveticaNeueLight-regular.fntdata"/><Relationship Id="rId22" Type="http://schemas.openxmlformats.org/officeDocument/2006/relationships/font" Target="fonts/HelveticaNeueLight-italic.fntdata"/><Relationship Id="rId21" Type="http://schemas.openxmlformats.org/officeDocument/2006/relationships/font" Target="fonts/HelveticaNeueLight-bold.fntdata"/><Relationship Id="rId24" Type="http://schemas.openxmlformats.org/officeDocument/2006/relationships/font" Target="fonts/Oswald-regular.fntdata"/><Relationship Id="rId23" Type="http://schemas.openxmlformats.org/officeDocument/2006/relationships/font" Target="fonts/HelveticaNeueLight-boldItalic.fntdata"/><Relationship Id="rId25"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Catamaran-bold.fntdata"/><Relationship Id="rId14" Type="http://schemas.openxmlformats.org/officeDocument/2006/relationships/font" Target="fonts/Catamaran-regular.fntdata"/><Relationship Id="rId17" Type="http://schemas.openxmlformats.org/officeDocument/2006/relationships/font" Target="fonts/HelveticaNeue-bold.fntdata"/><Relationship Id="rId16" Type="http://schemas.openxmlformats.org/officeDocument/2006/relationships/font" Target="fonts/HelveticaNeue-regular.fntdata"/><Relationship Id="rId19" Type="http://schemas.openxmlformats.org/officeDocument/2006/relationships/font" Target="fonts/HelveticaNeue-boldItalic.fntdata"/><Relationship Id="rId18" Type="http://schemas.openxmlformats.org/officeDocument/2006/relationships/font" Target="fonts/HelveticaNeue-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200" u="none" cap="none" strike="noStrike">
                <a:latin typeface="Arial"/>
                <a:ea typeface="Arial"/>
                <a:cs typeface="Arial"/>
                <a:sym typeface="Arial"/>
              </a:defRPr>
            </a:lvl1pPr>
            <a:lvl2pPr indent="-228600" lvl="1" marL="914400" marR="0" rtl="0" algn="l">
              <a:spcBef>
                <a:spcPts val="0"/>
              </a:spcBef>
              <a:spcAft>
                <a:spcPts val="0"/>
              </a:spcAft>
              <a:buSzPts val="1400"/>
              <a:buNone/>
              <a:defRPr b="0" i="0" sz="22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22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22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22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22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22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22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22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8c15864bcf_2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8c15864bcf_2_1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8c15864bcf_2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8c15864bcf_2_1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8c15864bcf_2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8c15864bcf_2_1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Customer engagement is personalized and timely communications — and it can make businesses succeed. </a:t>
            </a:r>
            <a:endParaRPr/>
          </a:p>
          <a:p>
            <a:pPr indent="0" lvl="0" marL="0" rtl="0" algn="l">
              <a:spcBef>
                <a:spcPts val="0"/>
              </a:spcBef>
              <a:spcAft>
                <a:spcPts val="0"/>
              </a:spcAft>
              <a:buNone/>
            </a:pPr>
            <a:r>
              <a:rPr lang="en-US"/>
              <a:t>Whether that’s reducing your fraud costs by implementing two-factor authentication or converting leads at 3x the industry average by implementing automatic callbacks when a prospect submits a web form, or improving your CSAT by implementing a programmable Contact Center like ING has.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ce056ae894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ce056ae894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ce056ae894_1_8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ce056ae894_1_8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Tw studio: is a visual editior for creating tw apps. it works by dragging and droping widgets which represent part of the tw api and then connecting them to create an app. If you can draw your application you can certainly build one using tw studio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ce056ae894_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ce056ae894_1_4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ce056ae894_1_8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ce056ae894_1_8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ce056ae894_1_8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ce056ae894_1_8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 Id="rId3"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a Few Tips" showMasterSp="0">
  <p:cSld name="Just a Few Tips">
    <p:bg>
      <p:bgPr>
        <a:solidFill>
          <a:srgbClr val="F5F5F5"/>
        </a:solidFill>
      </p:bgPr>
    </p:bg>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15" name="Google Shape;15;p2"/>
          <p:cNvSpPr txBox="1"/>
          <p:nvPr/>
        </p:nvSpPr>
        <p:spPr>
          <a:xfrm>
            <a:off x="1628663" y="7371545"/>
            <a:ext cx="12322800" cy="5708700"/>
          </a:xfrm>
          <a:prstGeom prst="rect">
            <a:avLst/>
          </a:prstGeom>
          <a:noFill/>
          <a:ln>
            <a:noFill/>
          </a:ln>
        </p:spPr>
        <p:txBody>
          <a:bodyPr anchorCtr="0" anchor="t" bIns="0" lIns="0" spcFirstLastPara="1" rIns="0" wrap="square" tIns="0">
            <a:noAutofit/>
          </a:bodyPr>
          <a:lstStyle/>
          <a:p>
            <a:pPr indent="-431800" lvl="0" marL="431800" marR="0" rtl="0" algn="l">
              <a:lnSpc>
                <a:spcPct val="115000"/>
              </a:lnSpc>
              <a:spcBef>
                <a:spcPts val="0"/>
              </a:spcBef>
              <a:spcAft>
                <a:spcPts val="0"/>
              </a:spcAft>
              <a:buClr>
                <a:srgbClr val="0D122B"/>
              </a:buClr>
              <a:buSzPts val="4000"/>
              <a:buFont typeface="Helvetica Neue Light"/>
              <a:buChar char="•"/>
            </a:pPr>
            <a:r>
              <a:rPr i="0" lang="en-US" sz="4000" u="none" cap="none" strike="noStrike">
                <a:solidFill>
                  <a:srgbClr val="0D122B"/>
                </a:solidFill>
                <a:latin typeface="Helvetica Neue Light"/>
                <a:ea typeface="Helvetica Neue Light"/>
                <a:cs typeface="Helvetica Neue Light"/>
                <a:sym typeface="Helvetica Neue Light"/>
              </a:rPr>
              <a:t>Review the master slides to help </a:t>
            </a:r>
            <a:br>
              <a:rPr i="0" lang="en-US" sz="4000" u="none" cap="none" strike="noStrike">
                <a:solidFill>
                  <a:srgbClr val="0D122B"/>
                </a:solidFill>
                <a:latin typeface="Helvetica Neue Light"/>
                <a:ea typeface="Helvetica Neue Light"/>
                <a:cs typeface="Helvetica Neue Light"/>
                <a:sym typeface="Helvetica Neue Light"/>
              </a:rPr>
            </a:br>
            <a:r>
              <a:rPr i="0" lang="en-US" sz="4000" u="none" cap="none" strike="noStrike">
                <a:solidFill>
                  <a:srgbClr val="0D122B"/>
                </a:solidFill>
                <a:latin typeface="Helvetica Neue Light"/>
                <a:ea typeface="Helvetica Neue Light"/>
                <a:cs typeface="Helvetica Neue Light"/>
                <a:sym typeface="Helvetica Neue Light"/>
              </a:rPr>
              <a:t>plan out your content layout.</a:t>
            </a:r>
            <a:endParaRPr>
              <a:latin typeface="Helvetica Neue Light"/>
              <a:ea typeface="Helvetica Neue Light"/>
              <a:cs typeface="Helvetica Neue Light"/>
              <a:sym typeface="Helvetica Neue Light"/>
            </a:endParaRPr>
          </a:p>
          <a:p>
            <a:pPr indent="-431800" lvl="0" marL="431800" marR="0" rtl="0" algn="l">
              <a:lnSpc>
                <a:spcPct val="115000"/>
              </a:lnSpc>
              <a:spcBef>
                <a:spcPts val="5000"/>
              </a:spcBef>
              <a:spcAft>
                <a:spcPts val="0"/>
              </a:spcAft>
              <a:buClr>
                <a:srgbClr val="0D122B"/>
              </a:buClr>
              <a:buSzPts val="4000"/>
              <a:buFont typeface="Helvetica Neue Light"/>
              <a:buChar char="•"/>
            </a:pPr>
            <a:r>
              <a:rPr i="0" lang="en-US" sz="4000" u="none" cap="none" strike="noStrike">
                <a:solidFill>
                  <a:srgbClr val="0D122B"/>
                </a:solidFill>
                <a:latin typeface="Helvetica Neue Light"/>
                <a:ea typeface="Helvetica Neue Light"/>
                <a:cs typeface="Helvetica Neue Light"/>
                <a:sym typeface="Helvetica Neue Light"/>
              </a:rPr>
              <a:t>Don’t alter colors or fonts</a:t>
            </a:r>
            <a:br>
              <a:rPr i="0" lang="en-US" sz="4000" u="none" cap="none" strike="noStrike">
                <a:solidFill>
                  <a:srgbClr val="0D122B"/>
                </a:solidFill>
                <a:latin typeface="Helvetica Neue Light"/>
                <a:ea typeface="Helvetica Neue Light"/>
                <a:cs typeface="Helvetica Neue Light"/>
                <a:sym typeface="Helvetica Neue Light"/>
              </a:rPr>
            </a:br>
            <a:r>
              <a:rPr i="0" lang="en-US" sz="4000" u="none" cap="none" strike="noStrike">
                <a:solidFill>
                  <a:srgbClr val="0D122B"/>
                </a:solidFill>
                <a:latin typeface="Helvetica Neue Light"/>
                <a:ea typeface="Helvetica Neue Light"/>
                <a:cs typeface="Helvetica Neue Light"/>
                <a:sym typeface="Helvetica Neue Light"/>
              </a:rPr>
              <a:t>in the master deck.</a:t>
            </a:r>
            <a:endParaRPr>
              <a:latin typeface="Helvetica Neue Light"/>
              <a:ea typeface="Helvetica Neue Light"/>
              <a:cs typeface="Helvetica Neue Light"/>
              <a:sym typeface="Helvetica Neue Light"/>
            </a:endParaRPr>
          </a:p>
        </p:txBody>
      </p:sp>
      <p:sp>
        <p:nvSpPr>
          <p:cNvPr id="16" name="Google Shape;16;p2"/>
          <p:cNvSpPr txBox="1"/>
          <p:nvPr/>
        </p:nvSpPr>
        <p:spPr>
          <a:xfrm>
            <a:off x="1660189" y="2099004"/>
            <a:ext cx="13335000" cy="3544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D122B"/>
              </a:buClr>
              <a:buSzPts val="10000"/>
              <a:buFont typeface="Arial"/>
              <a:buNone/>
            </a:pPr>
            <a:r>
              <a:rPr i="0" lang="en-US" sz="10000" u="none" cap="none" strike="noStrike">
                <a:solidFill>
                  <a:srgbClr val="0D122B"/>
                </a:solidFill>
                <a:latin typeface="Helvetica Neue"/>
                <a:ea typeface="Helvetica Neue"/>
                <a:cs typeface="Helvetica Neue"/>
                <a:sym typeface="Helvetica Neue"/>
              </a:rPr>
              <a:t>A few tips before </a:t>
            </a:r>
            <a:br>
              <a:rPr i="0" lang="en-US" sz="10000" u="none" cap="none" strike="noStrike">
                <a:solidFill>
                  <a:srgbClr val="0D122B"/>
                </a:solidFill>
                <a:latin typeface="Helvetica Neue"/>
                <a:ea typeface="Helvetica Neue"/>
                <a:cs typeface="Helvetica Neue"/>
                <a:sym typeface="Helvetica Neue"/>
              </a:rPr>
            </a:br>
            <a:r>
              <a:rPr i="0" lang="en-US" sz="10000" u="none" cap="none" strike="noStrike">
                <a:solidFill>
                  <a:srgbClr val="0D122B"/>
                </a:solidFill>
                <a:latin typeface="Helvetica Neue"/>
                <a:ea typeface="Helvetica Neue"/>
                <a:cs typeface="Helvetica Neue"/>
                <a:sym typeface="Helvetica Neue"/>
              </a:rPr>
              <a:t>you get started…</a:t>
            </a:r>
            <a:endParaRPr>
              <a:latin typeface="Helvetica Neue"/>
              <a:ea typeface="Helvetica Neue"/>
              <a:cs typeface="Helvetica Neue"/>
              <a:sym typeface="Helvetica Neue"/>
            </a:endParaRPr>
          </a:p>
        </p:txBody>
      </p:sp>
      <p:sp>
        <p:nvSpPr>
          <p:cNvPr id="17" name="Google Shape;17;p2"/>
          <p:cNvSpPr txBox="1"/>
          <p:nvPr>
            <p:ph idx="1" type="body"/>
          </p:nvPr>
        </p:nvSpPr>
        <p:spPr>
          <a:xfrm>
            <a:off x="14201663" y="3491220"/>
            <a:ext cx="7718700" cy="70029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8" name="Google Shape;18;p2"/>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19" name="Google Shape;19;p2"/>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0" name="Google Shape;20;p2"/>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1" name="Google Shape;21;p2"/>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 name="Google Shape;22;p2"/>
          <p:cNvSpPr txBox="1"/>
          <p:nvPr/>
        </p:nvSpPr>
        <p:spPr>
          <a:xfrm>
            <a:off x="20728648" y="133209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4 - Logo" showMasterSp="0">
  <p:cSld name="Quote 4 - Logo">
    <p:bg>
      <p:bgPr>
        <a:solidFill>
          <a:srgbClr val="F5F5F5"/>
        </a:solidFill>
      </p:bgPr>
    </p:bg>
    <p:spTree>
      <p:nvGrpSpPr>
        <p:cNvPr id="102" name="Shape 102"/>
        <p:cNvGrpSpPr/>
        <p:nvPr/>
      </p:nvGrpSpPr>
      <p:grpSpPr>
        <a:xfrm>
          <a:off x="0" y="0"/>
          <a:ext cx="0" cy="0"/>
          <a:chOff x="0" y="0"/>
          <a:chExt cx="0" cy="0"/>
        </a:xfrm>
      </p:grpSpPr>
      <p:pic>
        <p:nvPicPr>
          <p:cNvPr id="103" name="Google Shape;103;p11"/>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104" name="Google Shape;104;p11"/>
          <p:cNvSpPr/>
          <p:nvPr/>
        </p:nvSpPr>
        <p:spPr>
          <a:xfrm>
            <a:off x="3791375" y="1520450"/>
            <a:ext cx="16897500" cy="10673100"/>
          </a:xfrm>
          <a:prstGeom prst="roundRect">
            <a:avLst>
              <a:gd fmla="val 0" name="adj"/>
            </a:avLst>
          </a:prstGeom>
          <a:solidFill>
            <a:srgbClr val="FFFFFF"/>
          </a:solidFill>
          <a:ln>
            <a:noFill/>
          </a:ln>
          <a:effectLst>
            <a:outerShdw blurRad="971550" rotWithShape="0" algn="bl" dir="5520000" dist="22860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06" name="Google Shape;106;p11"/>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07" name="Google Shape;107;p11"/>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8" name="Google Shape;108;p11"/>
          <p:cNvSpPr txBox="1"/>
          <p:nvPr>
            <p:ph idx="1" type="body"/>
          </p:nvPr>
        </p:nvSpPr>
        <p:spPr>
          <a:xfrm>
            <a:off x="5828685" y="2164968"/>
            <a:ext cx="12980700" cy="5492100"/>
          </a:xfrm>
          <a:prstGeom prst="rect">
            <a:avLst/>
          </a:prstGeom>
          <a:noFill/>
          <a:ln>
            <a:noFill/>
          </a:ln>
        </p:spPr>
        <p:txBody>
          <a:bodyPr anchorCtr="0" anchor="ctr" bIns="0" lIns="0" spcFirstLastPara="1" rIns="0" wrap="square" tIns="0">
            <a:noAutofit/>
          </a:bodyPr>
          <a:lstStyle>
            <a:lvl1pPr indent="-228600" lvl="0" marL="457200" rtl="0" algn="ctr">
              <a:lnSpc>
                <a:spcPct val="140000"/>
              </a:lnSpc>
              <a:spcBef>
                <a:spcPts val="1200"/>
              </a:spcBef>
              <a:spcAft>
                <a:spcPts val="0"/>
              </a:spcAft>
              <a:buClr>
                <a:srgbClr val="008CFF"/>
              </a:buClr>
              <a:buSzPts val="6500"/>
              <a:buFont typeface="Arial"/>
              <a:buNone/>
              <a:defRPr sz="6500">
                <a:solidFill>
                  <a:srgbClr val="008CFF"/>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09" name="Google Shape;109;p11"/>
          <p:cNvSpPr/>
          <p:nvPr>
            <p:ph idx="2" type="pic"/>
          </p:nvPr>
        </p:nvSpPr>
        <p:spPr>
          <a:xfrm>
            <a:off x="8277514" y="8070630"/>
            <a:ext cx="8458200" cy="3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110" name="Google Shape;110;p11"/>
          <p:cNvSpPr txBox="1"/>
          <p:nvPr>
            <p:ph idx="3" type="body"/>
          </p:nvPr>
        </p:nvSpPr>
        <p:spPr>
          <a:xfrm>
            <a:off x="10071099" y="8792694"/>
            <a:ext cx="4301100" cy="717600"/>
          </a:xfrm>
          <a:prstGeom prst="rect">
            <a:avLst/>
          </a:prstGeom>
          <a:noFill/>
          <a:ln>
            <a:noFill/>
          </a:ln>
        </p:spPr>
        <p:txBody>
          <a:bodyPr anchorCtr="0" anchor="b" bIns="0" lIns="0" spcFirstLastPara="1" rIns="0" wrap="square" tIns="0">
            <a:noAutofit/>
          </a:bodyPr>
          <a:lstStyle>
            <a:lvl1pPr indent="-228600" lvl="0" marL="457200" rtl="0" algn="ctr">
              <a:lnSpc>
                <a:spcPct val="85714"/>
              </a:lnSpc>
              <a:spcBef>
                <a:spcPts val="0"/>
              </a:spcBef>
              <a:spcAft>
                <a:spcPts val="0"/>
              </a:spcAft>
              <a:buClr>
                <a:srgbClr val="1B2847"/>
              </a:buClr>
              <a:buSzPts val="3500"/>
              <a:buFont typeface="Arial"/>
              <a:buNone/>
              <a:defRPr sz="3500">
                <a:solidFill>
                  <a:srgbClr val="1B2847"/>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11" name="Google Shape;111;p11"/>
          <p:cNvSpPr txBox="1"/>
          <p:nvPr>
            <p:ph idx="4" type="body"/>
          </p:nvPr>
        </p:nvSpPr>
        <p:spPr>
          <a:xfrm>
            <a:off x="10468609" y="9562046"/>
            <a:ext cx="3506100" cy="560700"/>
          </a:xfrm>
          <a:prstGeom prst="rect">
            <a:avLst/>
          </a:prstGeom>
          <a:noFill/>
          <a:ln>
            <a:noFill/>
          </a:ln>
        </p:spPr>
        <p:txBody>
          <a:bodyPr anchorCtr="0" anchor="t" bIns="0" lIns="0" spcFirstLastPara="1" rIns="0" wrap="square" tIns="0">
            <a:noAutofit/>
          </a:bodyPr>
          <a:lstStyle>
            <a:lvl1pPr indent="-228600" lvl="0" marL="457200" rtl="0" algn="ctr">
              <a:lnSpc>
                <a:spcPct val="50000"/>
              </a:lnSpc>
              <a:spcBef>
                <a:spcPts val="0"/>
              </a:spcBef>
              <a:spcAft>
                <a:spcPts val="0"/>
              </a:spcAft>
              <a:buClr>
                <a:srgbClr val="565B73"/>
              </a:buClr>
              <a:buSzPts val="2361"/>
              <a:buFont typeface="Arial"/>
              <a:buNone/>
              <a:defRPr sz="2361">
                <a:solidFill>
                  <a:srgbClr val="565B73"/>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12" name="Google Shape;112;p11"/>
          <p:cNvSpPr/>
          <p:nvPr>
            <p:ph idx="5" type="pic"/>
          </p:nvPr>
        </p:nvSpPr>
        <p:spPr>
          <a:xfrm>
            <a:off x="11654990" y="10444489"/>
            <a:ext cx="1158900" cy="81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113" name="Google Shape;113;p11"/>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114" name="Google Shape;114;p11"/>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Slide">
  <p:cSld name="CUSTOM_22">
    <p:spTree>
      <p:nvGrpSpPr>
        <p:cNvPr id="1072" name="Shape 1072"/>
        <p:cNvGrpSpPr/>
        <p:nvPr/>
      </p:nvGrpSpPr>
      <p:grpSpPr>
        <a:xfrm>
          <a:off x="0" y="0"/>
          <a:ext cx="0" cy="0"/>
          <a:chOff x="0" y="0"/>
          <a:chExt cx="0" cy="0"/>
        </a:xfrm>
      </p:grpSpPr>
      <p:pic>
        <p:nvPicPr>
          <p:cNvPr id="1073" name="Google Shape;1073;p102"/>
          <p:cNvPicPr preferRelativeResize="0"/>
          <p:nvPr/>
        </p:nvPicPr>
        <p:blipFill>
          <a:blip r:embed="rId2">
            <a:alphaModFix/>
          </a:blip>
          <a:stretch>
            <a:fillRect/>
          </a:stretch>
        </p:blipFill>
        <p:spPr>
          <a:xfrm>
            <a:off x="0" y="11582428"/>
            <a:ext cx="24383997" cy="2133572"/>
          </a:xfrm>
          <a:prstGeom prst="rect">
            <a:avLst/>
          </a:prstGeom>
          <a:noFill/>
          <a:ln>
            <a:noFill/>
          </a:ln>
        </p:spPr>
      </p:pic>
      <p:sp>
        <p:nvSpPr>
          <p:cNvPr id="1074" name="Google Shape;1074;p102"/>
          <p:cNvSpPr txBox="1"/>
          <p:nvPr>
            <p:ph type="title"/>
          </p:nvPr>
        </p:nvSpPr>
        <p:spPr>
          <a:xfrm>
            <a:off x="1077467" y="954867"/>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075" name="Google Shape;1075;p102"/>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pic>
        <p:nvPicPr>
          <p:cNvPr id="1076" name="Google Shape;1076;p102"/>
          <p:cNvPicPr preferRelativeResize="0"/>
          <p:nvPr/>
        </p:nvPicPr>
        <p:blipFill>
          <a:blip r:embed="rId3">
            <a:alphaModFix/>
          </a:blip>
          <a:stretch>
            <a:fillRect/>
          </a:stretch>
        </p:blipFill>
        <p:spPr>
          <a:xfrm>
            <a:off x="23399853" y="290254"/>
            <a:ext cx="651333" cy="6646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Slide 2">
  <p:cSld name="CUSTOM_23_1">
    <p:spTree>
      <p:nvGrpSpPr>
        <p:cNvPr id="1077" name="Shape 1077"/>
        <p:cNvGrpSpPr/>
        <p:nvPr/>
      </p:nvGrpSpPr>
      <p:grpSpPr>
        <a:xfrm>
          <a:off x="0" y="0"/>
          <a:ext cx="0" cy="0"/>
          <a:chOff x="0" y="0"/>
          <a:chExt cx="0" cy="0"/>
        </a:xfrm>
      </p:grpSpPr>
      <p:sp>
        <p:nvSpPr>
          <p:cNvPr id="1078" name="Google Shape;1078;p103"/>
          <p:cNvSpPr txBox="1"/>
          <p:nvPr>
            <p:ph type="title"/>
          </p:nvPr>
        </p:nvSpPr>
        <p:spPr>
          <a:xfrm>
            <a:off x="3638000" y="1826816"/>
            <a:ext cx="17108100" cy="1491900"/>
          </a:xfrm>
          <a:prstGeom prst="rect">
            <a:avLst/>
          </a:prstGeom>
          <a:noFill/>
          <a:ln>
            <a:noFill/>
          </a:ln>
        </p:spPr>
        <p:txBody>
          <a:bodyPr anchorCtr="0" anchor="b" bIns="243800" lIns="243800" spcFirstLastPara="1" rIns="243800" wrap="square" tIns="243800">
            <a:noAutofit/>
          </a:bodyPr>
          <a:lstStyle>
            <a:lvl1pPr lvl="0" rtl="0" algn="ctr">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6900">
                <a:latin typeface="Helvetica Neue Light"/>
                <a:ea typeface="Helvetica Neue Light"/>
                <a:cs typeface="Helvetica Neue Light"/>
                <a:sym typeface="Helvetica Neue Light"/>
              </a:defRPr>
            </a:lvl2pPr>
            <a:lvl3pPr lvl="2" rtl="0" algn="ctr">
              <a:spcBef>
                <a:spcPts val="0"/>
              </a:spcBef>
              <a:spcAft>
                <a:spcPts val="0"/>
              </a:spcAft>
              <a:buNone/>
              <a:defRPr sz="6900">
                <a:latin typeface="Helvetica Neue Light"/>
                <a:ea typeface="Helvetica Neue Light"/>
                <a:cs typeface="Helvetica Neue Light"/>
                <a:sym typeface="Helvetica Neue Light"/>
              </a:defRPr>
            </a:lvl3pPr>
            <a:lvl4pPr lvl="3" rtl="0" algn="ctr">
              <a:spcBef>
                <a:spcPts val="0"/>
              </a:spcBef>
              <a:spcAft>
                <a:spcPts val="0"/>
              </a:spcAft>
              <a:buNone/>
              <a:defRPr sz="6900">
                <a:latin typeface="Helvetica Neue Light"/>
                <a:ea typeface="Helvetica Neue Light"/>
                <a:cs typeface="Helvetica Neue Light"/>
                <a:sym typeface="Helvetica Neue Light"/>
              </a:defRPr>
            </a:lvl4pPr>
            <a:lvl5pPr lvl="4" rtl="0" algn="ctr">
              <a:spcBef>
                <a:spcPts val="0"/>
              </a:spcBef>
              <a:spcAft>
                <a:spcPts val="0"/>
              </a:spcAft>
              <a:buNone/>
              <a:defRPr sz="6900">
                <a:latin typeface="Helvetica Neue Light"/>
                <a:ea typeface="Helvetica Neue Light"/>
                <a:cs typeface="Helvetica Neue Light"/>
                <a:sym typeface="Helvetica Neue Light"/>
              </a:defRPr>
            </a:lvl5pPr>
            <a:lvl6pPr lvl="5" rtl="0" algn="ctr">
              <a:spcBef>
                <a:spcPts val="0"/>
              </a:spcBef>
              <a:spcAft>
                <a:spcPts val="0"/>
              </a:spcAft>
              <a:buNone/>
              <a:defRPr sz="6900">
                <a:latin typeface="Helvetica Neue Light"/>
                <a:ea typeface="Helvetica Neue Light"/>
                <a:cs typeface="Helvetica Neue Light"/>
                <a:sym typeface="Helvetica Neue Light"/>
              </a:defRPr>
            </a:lvl6pPr>
            <a:lvl7pPr lvl="6" rtl="0" algn="ctr">
              <a:spcBef>
                <a:spcPts val="0"/>
              </a:spcBef>
              <a:spcAft>
                <a:spcPts val="0"/>
              </a:spcAft>
              <a:buNone/>
              <a:defRPr sz="6900">
                <a:latin typeface="Helvetica Neue Light"/>
                <a:ea typeface="Helvetica Neue Light"/>
                <a:cs typeface="Helvetica Neue Light"/>
                <a:sym typeface="Helvetica Neue Light"/>
              </a:defRPr>
            </a:lvl7pPr>
            <a:lvl8pPr lvl="7" rtl="0" algn="ctr">
              <a:spcBef>
                <a:spcPts val="0"/>
              </a:spcBef>
              <a:spcAft>
                <a:spcPts val="0"/>
              </a:spcAft>
              <a:buNone/>
              <a:defRPr sz="6900">
                <a:latin typeface="Helvetica Neue Light"/>
                <a:ea typeface="Helvetica Neue Light"/>
                <a:cs typeface="Helvetica Neue Light"/>
                <a:sym typeface="Helvetica Neue Light"/>
              </a:defRPr>
            </a:lvl8pPr>
            <a:lvl9pPr lvl="8" rtl="0" algn="ctr">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079" name="Google Shape;1079;p103"/>
          <p:cNvSpPr txBox="1"/>
          <p:nvPr>
            <p:ph idx="1" type="subTitle"/>
          </p:nvPr>
        </p:nvSpPr>
        <p:spPr>
          <a:xfrm>
            <a:off x="6315200" y="3113390"/>
            <a:ext cx="11753700" cy="18816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pic>
        <p:nvPicPr>
          <p:cNvPr id="1080" name="Google Shape;1080;p103"/>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1081" name="Google Shape;1081;p103"/>
          <p:cNvSpPr txBox="1"/>
          <p:nvPr>
            <p:ph idx="2" type="subTitle"/>
          </p:nvPr>
        </p:nvSpPr>
        <p:spPr>
          <a:xfrm>
            <a:off x="3087533" y="8051736"/>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9pPr>
          </a:lstStyle>
          <a:p/>
        </p:txBody>
      </p:sp>
      <p:sp>
        <p:nvSpPr>
          <p:cNvPr id="1082" name="Google Shape;1082;p103"/>
          <p:cNvSpPr txBox="1"/>
          <p:nvPr>
            <p:ph idx="3" type="subTitle"/>
          </p:nvPr>
        </p:nvSpPr>
        <p:spPr>
          <a:xfrm>
            <a:off x="3087533" y="9680673"/>
            <a:ext cx="51855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9pPr>
          </a:lstStyle>
          <a:p/>
        </p:txBody>
      </p:sp>
      <p:sp>
        <p:nvSpPr>
          <p:cNvPr id="1083" name="Google Shape;1083;p103"/>
          <p:cNvSpPr txBox="1"/>
          <p:nvPr>
            <p:ph idx="4" type="subTitle"/>
          </p:nvPr>
        </p:nvSpPr>
        <p:spPr>
          <a:xfrm>
            <a:off x="9549867" y="8051736"/>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9pPr>
          </a:lstStyle>
          <a:p/>
        </p:txBody>
      </p:sp>
      <p:sp>
        <p:nvSpPr>
          <p:cNvPr id="1084" name="Google Shape;1084;p103"/>
          <p:cNvSpPr txBox="1"/>
          <p:nvPr>
            <p:ph idx="5" type="subTitle"/>
          </p:nvPr>
        </p:nvSpPr>
        <p:spPr>
          <a:xfrm>
            <a:off x="9549867" y="9680673"/>
            <a:ext cx="51855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9pPr>
          </a:lstStyle>
          <a:p/>
        </p:txBody>
      </p:sp>
      <p:sp>
        <p:nvSpPr>
          <p:cNvPr id="1085" name="Google Shape;1085;p103"/>
          <p:cNvSpPr txBox="1"/>
          <p:nvPr>
            <p:ph idx="6" type="subTitle"/>
          </p:nvPr>
        </p:nvSpPr>
        <p:spPr>
          <a:xfrm>
            <a:off x="16012200" y="8051736"/>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9pPr>
          </a:lstStyle>
          <a:p/>
        </p:txBody>
      </p:sp>
      <p:sp>
        <p:nvSpPr>
          <p:cNvPr id="1086" name="Google Shape;1086;p103"/>
          <p:cNvSpPr txBox="1"/>
          <p:nvPr>
            <p:ph idx="7" type="subTitle"/>
          </p:nvPr>
        </p:nvSpPr>
        <p:spPr>
          <a:xfrm>
            <a:off x="16012200" y="9680673"/>
            <a:ext cx="51855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rgbClr val="565B73"/>
                </a:solidFill>
                <a:latin typeface="Helvetica Neue Light"/>
                <a:ea typeface="Helvetica Neue Light"/>
                <a:cs typeface="Helvetica Neue Light"/>
                <a:sym typeface="Helvetica Neue Light"/>
              </a:defRPr>
            </a:lvl9pPr>
          </a:lstStyle>
          <a:p/>
        </p:txBody>
      </p:sp>
      <p:sp>
        <p:nvSpPr>
          <p:cNvPr id="1087" name="Google Shape;1087;p103"/>
          <p:cNvSpPr txBox="1"/>
          <p:nvPr>
            <p:ph idx="8" type="subTitle"/>
          </p:nvPr>
        </p:nvSpPr>
        <p:spPr>
          <a:xfrm>
            <a:off x="11092076" y="6254042"/>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5300">
                <a:solidFill>
                  <a:srgbClr val="FFFFFF"/>
                </a:solidFill>
                <a:latin typeface="Helvetica Neue"/>
                <a:ea typeface="Helvetica Neue"/>
                <a:cs typeface="Helvetica Neue"/>
                <a:sym typeface="Helvetica Neue"/>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1088" name="Google Shape;1088;p103"/>
          <p:cNvSpPr txBox="1"/>
          <p:nvPr>
            <p:ph idx="9" type="subTitle"/>
          </p:nvPr>
        </p:nvSpPr>
        <p:spPr>
          <a:xfrm>
            <a:off x="17583676" y="6254042"/>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5300">
                <a:solidFill>
                  <a:srgbClr val="FFFFFF"/>
                </a:solidFill>
                <a:latin typeface="Helvetica Neue"/>
                <a:ea typeface="Helvetica Neue"/>
                <a:cs typeface="Helvetica Neue"/>
                <a:sym typeface="Helvetica Neue"/>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1089" name="Google Shape;1089;p103"/>
          <p:cNvSpPr txBox="1"/>
          <p:nvPr>
            <p:ph idx="13" type="subTitle"/>
          </p:nvPr>
        </p:nvSpPr>
        <p:spPr>
          <a:xfrm>
            <a:off x="4655142" y="6181798"/>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5300">
                <a:solidFill>
                  <a:srgbClr val="FFFFFF"/>
                </a:solidFill>
                <a:latin typeface="Helvetica Neue"/>
                <a:ea typeface="Helvetica Neue"/>
                <a:cs typeface="Helvetica Neue"/>
                <a:sym typeface="Helvetica Neue"/>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Slide 2 1">
  <p:cSld name="CUSTOM_23_1_1">
    <p:spTree>
      <p:nvGrpSpPr>
        <p:cNvPr id="1090" name="Shape 1090"/>
        <p:cNvGrpSpPr/>
        <p:nvPr/>
      </p:nvGrpSpPr>
      <p:grpSpPr>
        <a:xfrm>
          <a:off x="0" y="0"/>
          <a:ext cx="0" cy="0"/>
          <a:chOff x="0" y="0"/>
          <a:chExt cx="0" cy="0"/>
        </a:xfrm>
      </p:grpSpPr>
      <p:sp>
        <p:nvSpPr>
          <p:cNvPr id="1091" name="Google Shape;1091;p104"/>
          <p:cNvSpPr txBox="1"/>
          <p:nvPr>
            <p:ph type="title"/>
          </p:nvPr>
        </p:nvSpPr>
        <p:spPr>
          <a:xfrm>
            <a:off x="3638000" y="1826816"/>
            <a:ext cx="17108100" cy="1491900"/>
          </a:xfrm>
          <a:prstGeom prst="rect">
            <a:avLst/>
          </a:prstGeom>
          <a:noFill/>
          <a:ln>
            <a:noFill/>
          </a:ln>
        </p:spPr>
        <p:txBody>
          <a:bodyPr anchorCtr="0" anchor="b" bIns="243800" lIns="243800" spcFirstLastPara="1" rIns="243800" wrap="square" tIns="243800">
            <a:noAutofit/>
          </a:bodyPr>
          <a:lstStyle>
            <a:lvl1pPr lvl="0" rtl="0" algn="ctr">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6900">
                <a:latin typeface="Helvetica Neue Light"/>
                <a:ea typeface="Helvetica Neue Light"/>
                <a:cs typeface="Helvetica Neue Light"/>
                <a:sym typeface="Helvetica Neue Light"/>
              </a:defRPr>
            </a:lvl2pPr>
            <a:lvl3pPr lvl="2" rtl="0" algn="ctr">
              <a:spcBef>
                <a:spcPts val="0"/>
              </a:spcBef>
              <a:spcAft>
                <a:spcPts val="0"/>
              </a:spcAft>
              <a:buNone/>
              <a:defRPr sz="6900">
                <a:latin typeface="Helvetica Neue Light"/>
                <a:ea typeface="Helvetica Neue Light"/>
                <a:cs typeface="Helvetica Neue Light"/>
                <a:sym typeface="Helvetica Neue Light"/>
              </a:defRPr>
            </a:lvl3pPr>
            <a:lvl4pPr lvl="3" rtl="0" algn="ctr">
              <a:spcBef>
                <a:spcPts val="0"/>
              </a:spcBef>
              <a:spcAft>
                <a:spcPts val="0"/>
              </a:spcAft>
              <a:buNone/>
              <a:defRPr sz="6900">
                <a:latin typeface="Helvetica Neue Light"/>
                <a:ea typeface="Helvetica Neue Light"/>
                <a:cs typeface="Helvetica Neue Light"/>
                <a:sym typeface="Helvetica Neue Light"/>
              </a:defRPr>
            </a:lvl4pPr>
            <a:lvl5pPr lvl="4" rtl="0" algn="ctr">
              <a:spcBef>
                <a:spcPts val="0"/>
              </a:spcBef>
              <a:spcAft>
                <a:spcPts val="0"/>
              </a:spcAft>
              <a:buNone/>
              <a:defRPr sz="6900">
                <a:latin typeface="Helvetica Neue Light"/>
                <a:ea typeface="Helvetica Neue Light"/>
                <a:cs typeface="Helvetica Neue Light"/>
                <a:sym typeface="Helvetica Neue Light"/>
              </a:defRPr>
            </a:lvl5pPr>
            <a:lvl6pPr lvl="5" rtl="0" algn="ctr">
              <a:spcBef>
                <a:spcPts val="0"/>
              </a:spcBef>
              <a:spcAft>
                <a:spcPts val="0"/>
              </a:spcAft>
              <a:buNone/>
              <a:defRPr sz="6900">
                <a:latin typeface="Helvetica Neue Light"/>
                <a:ea typeface="Helvetica Neue Light"/>
                <a:cs typeface="Helvetica Neue Light"/>
                <a:sym typeface="Helvetica Neue Light"/>
              </a:defRPr>
            </a:lvl6pPr>
            <a:lvl7pPr lvl="6" rtl="0" algn="ctr">
              <a:spcBef>
                <a:spcPts val="0"/>
              </a:spcBef>
              <a:spcAft>
                <a:spcPts val="0"/>
              </a:spcAft>
              <a:buNone/>
              <a:defRPr sz="6900">
                <a:latin typeface="Helvetica Neue Light"/>
                <a:ea typeface="Helvetica Neue Light"/>
                <a:cs typeface="Helvetica Neue Light"/>
                <a:sym typeface="Helvetica Neue Light"/>
              </a:defRPr>
            </a:lvl7pPr>
            <a:lvl8pPr lvl="7" rtl="0" algn="ctr">
              <a:spcBef>
                <a:spcPts val="0"/>
              </a:spcBef>
              <a:spcAft>
                <a:spcPts val="0"/>
              </a:spcAft>
              <a:buNone/>
              <a:defRPr sz="6900">
                <a:latin typeface="Helvetica Neue Light"/>
                <a:ea typeface="Helvetica Neue Light"/>
                <a:cs typeface="Helvetica Neue Light"/>
                <a:sym typeface="Helvetica Neue Light"/>
              </a:defRPr>
            </a:lvl8pPr>
            <a:lvl9pPr lvl="8" rtl="0" algn="ctr">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092" name="Google Shape;1092;p104"/>
          <p:cNvSpPr txBox="1"/>
          <p:nvPr>
            <p:ph idx="1" type="subTitle"/>
          </p:nvPr>
        </p:nvSpPr>
        <p:spPr>
          <a:xfrm>
            <a:off x="6315200" y="3113390"/>
            <a:ext cx="11753700" cy="18816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pic>
        <p:nvPicPr>
          <p:cNvPr id="1093" name="Google Shape;1093;p104"/>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1094" name="Google Shape;1094;p104"/>
          <p:cNvSpPr txBox="1"/>
          <p:nvPr>
            <p:ph idx="2" type="subTitle"/>
          </p:nvPr>
        </p:nvSpPr>
        <p:spPr>
          <a:xfrm>
            <a:off x="3087533" y="8051736"/>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9pPr>
          </a:lstStyle>
          <a:p/>
        </p:txBody>
      </p:sp>
      <p:sp>
        <p:nvSpPr>
          <p:cNvPr id="1095" name="Google Shape;1095;p104"/>
          <p:cNvSpPr txBox="1"/>
          <p:nvPr>
            <p:ph idx="3" type="subTitle"/>
          </p:nvPr>
        </p:nvSpPr>
        <p:spPr>
          <a:xfrm>
            <a:off x="3087533" y="9680673"/>
            <a:ext cx="51855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9pPr>
          </a:lstStyle>
          <a:p/>
        </p:txBody>
      </p:sp>
      <p:sp>
        <p:nvSpPr>
          <p:cNvPr id="1096" name="Google Shape;1096;p104"/>
          <p:cNvSpPr txBox="1"/>
          <p:nvPr>
            <p:ph idx="4" type="subTitle"/>
          </p:nvPr>
        </p:nvSpPr>
        <p:spPr>
          <a:xfrm>
            <a:off x="9549867" y="8051736"/>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9pPr>
          </a:lstStyle>
          <a:p/>
        </p:txBody>
      </p:sp>
      <p:sp>
        <p:nvSpPr>
          <p:cNvPr id="1097" name="Google Shape;1097;p104"/>
          <p:cNvSpPr txBox="1"/>
          <p:nvPr>
            <p:ph idx="5" type="subTitle"/>
          </p:nvPr>
        </p:nvSpPr>
        <p:spPr>
          <a:xfrm>
            <a:off x="9549867" y="9680673"/>
            <a:ext cx="51855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9pPr>
          </a:lstStyle>
          <a:p/>
        </p:txBody>
      </p:sp>
      <p:sp>
        <p:nvSpPr>
          <p:cNvPr id="1098" name="Google Shape;1098;p104"/>
          <p:cNvSpPr txBox="1"/>
          <p:nvPr>
            <p:ph idx="6" type="subTitle"/>
          </p:nvPr>
        </p:nvSpPr>
        <p:spPr>
          <a:xfrm>
            <a:off x="16012200" y="8051736"/>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chemeClr val="lt1"/>
                </a:solidFill>
                <a:latin typeface="Helvetica Neue Light"/>
                <a:ea typeface="Helvetica Neue Light"/>
                <a:cs typeface="Helvetica Neue Light"/>
                <a:sym typeface="Helvetica Neue Light"/>
              </a:defRPr>
            </a:lvl9pPr>
          </a:lstStyle>
          <a:p/>
        </p:txBody>
      </p:sp>
      <p:sp>
        <p:nvSpPr>
          <p:cNvPr id="1099" name="Google Shape;1099;p104"/>
          <p:cNvSpPr txBox="1"/>
          <p:nvPr>
            <p:ph idx="7" type="subTitle"/>
          </p:nvPr>
        </p:nvSpPr>
        <p:spPr>
          <a:xfrm>
            <a:off x="16012200" y="9680673"/>
            <a:ext cx="51855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1">
  <p:cSld name="CUSTOM_23">
    <p:spTree>
      <p:nvGrpSpPr>
        <p:cNvPr id="1100" name="Shape 1100"/>
        <p:cNvGrpSpPr/>
        <p:nvPr/>
      </p:nvGrpSpPr>
      <p:grpSpPr>
        <a:xfrm>
          <a:off x="0" y="0"/>
          <a:ext cx="0" cy="0"/>
          <a:chOff x="0" y="0"/>
          <a:chExt cx="0" cy="0"/>
        </a:xfrm>
      </p:grpSpPr>
      <p:sp>
        <p:nvSpPr>
          <p:cNvPr id="1101" name="Google Shape;1101;p105"/>
          <p:cNvSpPr txBox="1"/>
          <p:nvPr>
            <p:ph type="title"/>
          </p:nvPr>
        </p:nvSpPr>
        <p:spPr>
          <a:xfrm>
            <a:off x="1077467" y="954867"/>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102" name="Google Shape;1102;p105"/>
          <p:cNvSpPr txBox="1"/>
          <p:nvPr>
            <p:ph idx="1" type="subTitle"/>
          </p:nvPr>
        </p:nvSpPr>
        <p:spPr>
          <a:xfrm>
            <a:off x="1077467" y="2337000"/>
            <a:ext cx="14502300" cy="12327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1103" name="Google Shape;1103;p105"/>
          <p:cNvSpPr txBox="1"/>
          <p:nvPr>
            <p:ph idx="2" type="subTitle"/>
          </p:nvPr>
        </p:nvSpPr>
        <p:spPr>
          <a:xfrm>
            <a:off x="1264333" y="10169469"/>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04" name="Google Shape;1104;p105"/>
          <p:cNvSpPr txBox="1"/>
          <p:nvPr>
            <p:ph idx="3" type="subTitle"/>
          </p:nvPr>
        </p:nvSpPr>
        <p:spPr>
          <a:xfrm>
            <a:off x="6662533" y="10169469"/>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05" name="Google Shape;1105;p105"/>
          <p:cNvSpPr txBox="1"/>
          <p:nvPr>
            <p:ph idx="4" type="subTitle"/>
          </p:nvPr>
        </p:nvSpPr>
        <p:spPr>
          <a:xfrm>
            <a:off x="12060733" y="10169469"/>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06" name="Google Shape;1106;p105"/>
          <p:cNvSpPr txBox="1"/>
          <p:nvPr>
            <p:ph idx="5" type="subTitle"/>
          </p:nvPr>
        </p:nvSpPr>
        <p:spPr>
          <a:xfrm>
            <a:off x="17458933" y="10169469"/>
            <a:ext cx="5185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07" name="Google Shape;1107;p105"/>
          <p:cNvSpPr txBox="1"/>
          <p:nvPr>
            <p:ph idx="6" type="subTitle"/>
          </p:nvPr>
        </p:nvSpPr>
        <p:spPr>
          <a:xfrm>
            <a:off x="1264333" y="11180924"/>
            <a:ext cx="5185500" cy="7863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08" name="Google Shape;1108;p105"/>
          <p:cNvSpPr txBox="1"/>
          <p:nvPr>
            <p:ph idx="7" type="subTitle"/>
          </p:nvPr>
        </p:nvSpPr>
        <p:spPr>
          <a:xfrm>
            <a:off x="6662533" y="11180924"/>
            <a:ext cx="5185500" cy="7863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09" name="Google Shape;1109;p105"/>
          <p:cNvSpPr txBox="1"/>
          <p:nvPr>
            <p:ph idx="8" type="subTitle"/>
          </p:nvPr>
        </p:nvSpPr>
        <p:spPr>
          <a:xfrm>
            <a:off x="12060733" y="11180924"/>
            <a:ext cx="5185500" cy="7863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10" name="Google Shape;1110;p105"/>
          <p:cNvSpPr txBox="1"/>
          <p:nvPr>
            <p:ph idx="9" type="subTitle"/>
          </p:nvPr>
        </p:nvSpPr>
        <p:spPr>
          <a:xfrm>
            <a:off x="17458933" y="11180924"/>
            <a:ext cx="5185500" cy="7863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pic>
        <p:nvPicPr>
          <p:cNvPr id="1111" name="Google Shape;1111;p105"/>
          <p:cNvPicPr preferRelativeResize="0"/>
          <p:nvPr/>
        </p:nvPicPr>
        <p:blipFill>
          <a:blip r:embed="rId2">
            <a:alphaModFix/>
          </a:blip>
          <a:stretch>
            <a:fillRect/>
          </a:stretch>
        </p:blipFill>
        <p:spPr>
          <a:xfrm>
            <a:off x="23399853" y="290254"/>
            <a:ext cx="651333" cy="664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2">
  <p:cSld name="CUSTOM_23_2">
    <p:spTree>
      <p:nvGrpSpPr>
        <p:cNvPr id="1112" name="Shape 1112"/>
        <p:cNvGrpSpPr/>
        <p:nvPr/>
      </p:nvGrpSpPr>
      <p:grpSpPr>
        <a:xfrm>
          <a:off x="0" y="0"/>
          <a:ext cx="0" cy="0"/>
          <a:chOff x="0" y="0"/>
          <a:chExt cx="0" cy="0"/>
        </a:xfrm>
      </p:grpSpPr>
      <p:sp>
        <p:nvSpPr>
          <p:cNvPr id="1113" name="Google Shape;1113;p106"/>
          <p:cNvSpPr txBox="1"/>
          <p:nvPr>
            <p:ph type="title"/>
          </p:nvPr>
        </p:nvSpPr>
        <p:spPr>
          <a:xfrm>
            <a:off x="1077467" y="954867"/>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114" name="Google Shape;1114;p106"/>
          <p:cNvSpPr txBox="1"/>
          <p:nvPr>
            <p:ph idx="1" type="subTitle"/>
          </p:nvPr>
        </p:nvSpPr>
        <p:spPr>
          <a:xfrm>
            <a:off x="1077467" y="2337000"/>
            <a:ext cx="14502300" cy="12327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1115" name="Google Shape;1115;p106"/>
          <p:cNvSpPr txBox="1"/>
          <p:nvPr>
            <p:ph idx="2" type="subTitle"/>
          </p:nvPr>
        </p:nvSpPr>
        <p:spPr>
          <a:xfrm>
            <a:off x="1280667" y="6464373"/>
            <a:ext cx="4093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16" name="Google Shape;1116;p106"/>
          <p:cNvSpPr txBox="1"/>
          <p:nvPr>
            <p:ph idx="3" type="subTitle"/>
          </p:nvPr>
        </p:nvSpPr>
        <p:spPr>
          <a:xfrm>
            <a:off x="1785867" y="7605881"/>
            <a:ext cx="3083100" cy="7863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17" name="Google Shape;1117;p106"/>
          <p:cNvSpPr txBox="1"/>
          <p:nvPr>
            <p:ph idx="4" type="subTitle"/>
          </p:nvPr>
        </p:nvSpPr>
        <p:spPr>
          <a:xfrm>
            <a:off x="6688267" y="6464373"/>
            <a:ext cx="4093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18" name="Google Shape;1118;p106"/>
          <p:cNvSpPr txBox="1"/>
          <p:nvPr>
            <p:ph idx="5" type="subTitle"/>
          </p:nvPr>
        </p:nvSpPr>
        <p:spPr>
          <a:xfrm>
            <a:off x="7193467" y="7605881"/>
            <a:ext cx="3083100" cy="7863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19" name="Google Shape;1119;p106"/>
          <p:cNvSpPr txBox="1"/>
          <p:nvPr>
            <p:ph idx="6" type="subTitle"/>
          </p:nvPr>
        </p:nvSpPr>
        <p:spPr>
          <a:xfrm>
            <a:off x="12095867" y="6464373"/>
            <a:ext cx="4093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20" name="Google Shape;1120;p106"/>
          <p:cNvSpPr txBox="1"/>
          <p:nvPr>
            <p:ph idx="7" type="subTitle"/>
          </p:nvPr>
        </p:nvSpPr>
        <p:spPr>
          <a:xfrm>
            <a:off x="12601067" y="7605881"/>
            <a:ext cx="3083100" cy="7863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21" name="Google Shape;1121;p106"/>
          <p:cNvSpPr txBox="1"/>
          <p:nvPr>
            <p:ph idx="8" type="subTitle"/>
          </p:nvPr>
        </p:nvSpPr>
        <p:spPr>
          <a:xfrm>
            <a:off x="17503467" y="6464373"/>
            <a:ext cx="4093500" cy="1642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1122" name="Google Shape;1122;p106"/>
          <p:cNvSpPr txBox="1"/>
          <p:nvPr>
            <p:ph idx="9" type="subTitle"/>
          </p:nvPr>
        </p:nvSpPr>
        <p:spPr>
          <a:xfrm>
            <a:off x="18008667" y="7605881"/>
            <a:ext cx="3083100" cy="7863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24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pic>
        <p:nvPicPr>
          <p:cNvPr id="1123" name="Google Shape;1123;p106"/>
          <p:cNvPicPr preferRelativeResize="0"/>
          <p:nvPr/>
        </p:nvPicPr>
        <p:blipFill>
          <a:blip r:embed="rId2">
            <a:alphaModFix/>
          </a:blip>
          <a:stretch>
            <a:fillRect/>
          </a:stretch>
        </p:blipFill>
        <p:spPr>
          <a:xfrm>
            <a:off x="0" y="11582428"/>
            <a:ext cx="24383997" cy="2133572"/>
          </a:xfrm>
          <a:prstGeom prst="rect">
            <a:avLst/>
          </a:prstGeom>
          <a:noFill/>
          <a:ln>
            <a:noFill/>
          </a:ln>
        </p:spPr>
      </p:pic>
      <p:sp>
        <p:nvSpPr>
          <p:cNvPr id="1124" name="Google Shape;1124;p106"/>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pic>
        <p:nvPicPr>
          <p:cNvPr id="1125" name="Google Shape;1125;p106"/>
          <p:cNvPicPr preferRelativeResize="0"/>
          <p:nvPr/>
        </p:nvPicPr>
        <p:blipFill>
          <a:blip r:embed="rId3">
            <a:alphaModFix/>
          </a:blip>
          <a:stretch>
            <a:fillRect/>
          </a:stretch>
        </p:blipFill>
        <p:spPr>
          <a:xfrm>
            <a:off x="23399853" y="290254"/>
            <a:ext cx="651333" cy="664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4">
    <p:bg>
      <p:bgPr>
        <a:solidFill>
          <a:schemeClr val="lt1"/>
        </a:solidFill>
      </p:bgPr>
    </p:bg>
    <p:spTree>
      <p:nvGrpSpPr>
        <p:cNvPr id="1126" name="Shape 1126"/>
        <p:cNvGrpSpPr/>
        <p:nvPr/>
      </p:nvGrpSpPr>
      <p:grpSpPr>
        <a:xfrm>
          <a:off x="0" y="0"/>
          <a:ext cx="0" cy="0"/>
          <a:chOff x="0" y="0"/>
          <a:chExt cx="0" cy="0"/>
        </a:xfrm>
      </p:grpSpPr>
      <p:pic>
        <p:nvPicPr>
          <p:cNvPr id="1127" name="Google Shape;1127;p107"/>
          <p:cNvPicPr preferRelativeResize="0"/>
          <p:nvPr/>
        </p:nvPicPr>
        <p:blipFill>
          <a:blip r:embed="rId2">
            <a:alphaModFix/>
          </a:blip>
          <a:stretch>
            <a:fillRect/>
          </a:stretch>
        </p:blipFill>
        <p:spPr>
          <a:xfrm>
            <a:off x="11125633" y="4302068"/>
            <a:ext cx="2132735" cy="2132735"/>
          </a:xfrm>
          <a:prstGeom prst="rect">
            <a:avLst/>
          </a:prstGeom>
          <a:noFill/>
          <a:ln>
            <a:noFill/>
          </a:ln>
        </p:spPr>
      </p:pic>
      <p:sp>
        <p:nvSpPr>
          <p:cNvPr id="1128" name="Google Shape;1128;p107"/>
          <p:cNvSpPr txBox="1"/>
          <p:nvPr/>
        </p:nvSpPr>
        <p:spPr>
          <a:xfrm>
            <a:off x="8740833" y="7602100"/>
            <a:ext cx="6902400" cy="12873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8000">
                <a:solidFill>
                  <a:srgbClr val="FFFFFF"/>
                </a:solidFill>
                <a:latin typeface="Helvetica Neue Light"/>
                <a:ea typeface="Helvetica Neue Light"/>
                <a:cs typeface="Helvetica Neue Light"/>
                <a:sym typeface="Helvetica Neue Light"/>
              </a:rPr>
              <a:t>Thank you</a:t>
            </a:r>
            <a:endParaRPr sz="8000">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5">
    <p:spTree>
      <p:nvGrpSpPr>
        <p:cNvPr id="1129" name="Shape 1129"/>
        <p:cNvGrpSpPr/>
        <p:nvPr/>
      </p:nvGrpSpPr>
      <p:grpSpPr>
        <a:xfrm>
          <a:off x="0" y="0"/>
          <a:ext cx="0" cy="0"/>
          <a:chOff x="0" y="0"/>
          <a:chExt cx="0" cy="0"/>
        </a:xfrm>
      </p:grpSpPr>
      <p:pic>
        <p:nvPicPr>
          <p:cNvPr id="1130" name="Google Shape;1130;p108"/>
          <p:cNvPicPr preferRelativeResize="0"/>
          <p:nvPr/>
        </p:nvPicPr>
        <p:blipFill rotWithShape="1">
          <a:blip r:embed="rId2">
            <a:alphaModFix/>
          </a:blip>
          <a:srcRect b="19641" l="21279" r="20786" t="22400"/>
          <a:stretch/>
        </p:blipFill>
        <p:spPr>
          <a:xfrm>
            <a:off x="11015667" y="4257933"/>
            <a:ext cx="2352812" cy="2353601"/>
          </a:xfrm>
          <a:prstGeom prst="rect">
            <a:avLst/>
          </a:prstGeom>
          <a:noFill/>
          <a:ln>
            <a:noFill/>
          </a:ln>
        </p:spPr>
      </p:pic>
      <p:sp>
        <p:nvSpPr>
          <p:cNvPr id="1131" name="Google Shape;1131;p108"/>
          <p:cNvSpPr txBox="1"/>
          <p:nvPr/>
        </p:nvSpPr>
        <p:spPr>
          <a:xfrm>
            <a:off x="8740833" y="7602100"/>
            <a:ext cx="6902400" cy="12873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8000">
                <a:solidFill>
                  <a:schemeClr val="lt1"/>
                </a:solidFill>
                <a:latin typeface="Helvetica Neue Light"/>
                <a:ea typeface="Helvetica Neue Light"/>
                <a:cs typeface="Helvetica Neue Light"/>
                <a:sym typeface="Helvetica Neue Light"/>
              </a:rPr>
              <a:t>Thank you</a:t>
            </a:r>
            <a:endParaRPr sz="8000">
              <a:solidFill>
                <a:schemeClr val="lt1"/>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26_1">
    <p:spTree>
      <p:nvGrpSpPr>
        <p:cNvPr id="1132" name="Shape 1132"/>
        <p:cNvGrpSpPr/>
        <p:nvPr/>
      </p:nvGrpSpPr>
      <p:grpSpPr>
        <a:xfrm>
          <a:off x="0" y="0"/>
          <a:ext cx="0" cy="0"/>
          <a:chOff x="0" y="0"/>
          <a:chExt cx="0" cy="0"/>
        </a:xfrm>
      </p:grpSpPr>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3" name="Shape 1133"/>
        <p:cNvGrpSpPr/>
        <p:nvPr/>
      </p:nvGrpSpPr>
      <p:grpSpPr>
        <a:xfrm>
          <a:off x="0" y="0"/>
          <a:ext cx="0" cy="0"/>
          <a:chOff x="0" y="0"/>
          <a:chExt cx="0" cy="0"/>
        </a:xfrm>
      </p:grpSpPr>
      <p:sp>
        <p:nvSpPr>
          <p:cNvPr id="1134" name="Google Shape;1134;p110"/>
          <p:cNvSpPr txBox="1"/>
          <p:nvPr>
            <p:ph idx="10" type="dt"/>
          </p:nvPr>
        </p:nvSpPr>
        <p:spPr>
          <a:xfrm>
            <a:off x="1217279" y="12494752"/>
            <a:ext cx="5675100" cy="941700"/>
          </a:xfrm>
          <a:prstGeom prst="rect">
            <a:avLst/>
          </a:prstGeom>
          <a:noFill/>
          <a:ln>
            <a:noFill/>
          </a:ln>
        </p:spPr>
        <p:txBody>
          <a:bodyPr anchorCtr="0" anchor="t" bIns="0" lIns="0" spcFirstLastPara="1" rIns="0" wrap="square" tIns="0">
            <a:noAutofit/>
          </a:bodyPr>
          <a:lstStyle>
            <a:lvl1pPr lvl="0" rtl="0" algn="l">
              <a:lnSpc>
                <a:spcPct val="93000"/>
              </a:lnSpc>
              <a:spcBef>
                <a:spcPts val="0"/>
              </a:spcBef>
              <a:spcAft>
                <a:spcPts val="0"/>
              </a:spcAft>
              <a:buSzPts val="3200"/>
              <a:buNone/>
              <a:defRPr sz="3200"/>
            </a:lvl1pPr>
            <a:lvl2pPr lvl="1" rtl="0" algn="l">
              <a:lnSpc>
                <a:spcPct val="93000"/>
              </a:lnSpc>
              <a:spcBef>
                <a:spcPts val="0"/>
              </a:spcBef>
              <a:spcAft>
                <a:spcPts val="0"/>
              </a:spcAft>
              <a:buSzPts val="3200"/>
              <a:buNone/>
              <a:defRPr sz="3200"/>
            </a:lvl2pPr>
            <a:lvl3pPr lvl="2" rtl="0" algn="l">
              <a:lnSpc>
                <a:spcPct val="93000"/>
              </a:lnSpc>
              <a:spcBef>
                <a:spcPts val="0"/>
              </a:spcBef>
              <a:spcAft>
                <a:spcPts val="0"/>
              </a:spcAft>
              <a:buSzPts val="3200"/>
              <a:buNone/>
              <a:defRPr sz="3200"/>
            </a:lvl3pPr>
            <a:lvl4pPr lvl="3" rtl="0" algn="l">
              <a:lnSpc>
                <a:spcPct val="93000"/>
              </a:lnSpc>
              <a:spcBef>
                <a:spcPts val="0"/>
              </a:spcBef>
              <a:spcAft>
                <a:spcPts val="0"/>
              </a:spcAft>
              <a:buSzPts val="3200"/>
              <a:buNone/>
              <a:defRPr sz="3200"/>
            </a:lvl4pPr>
            <a:lvl5pPr lvl="4" rtl="0" algn="l">
              <a:lnSpc>
                <a:spcPct val="93000"/>
              </a:lnSpc>
              <a:spcBef>
                <a:spcPts val="0"/>
              </a:spcBef>
              <a:spcAft>
                <a:spcPts val="0"/>
              </a:spcAft>
              <a:buSzPts val="3200"/>
              <a:buNone/>
              <a:defRPr sz="3200"/>
            </a:lvl5pPr>
            <a:lvl6pPr lvl="5" rtl="0" algn="l">
              <a:lnSpc>
                <a:spcPct val="93000"/>
              </a:lnSpc>
              <a:spcBef>
                <a:spcPts val="0"/>
              </a:spcBef>
              <a:spcAft>
                <a:spcPts val="0"/>
              </a:spcAft>
              <a:buSzPts val="3200"/>
              <a:buNone/>
              <a:defRPr sz="3200"/>
            </a:lvl6pPr>
            <a:lvl7pPr lvl="6" rtl="0" algn="l">
              <a:lnSpc>
                <a:spcPct val="93000"/>
              </a:lnSpc>
              <a:spcBef>
                <a:spcPts val="0"/>
              </a:spcBef>
              <a:spcAft>
                <a:spcPts val="0"/>
              </a:spcAft>
              <a:buSzPts val="3200"/>
              <a:buNone/>
              <a:defRPr sz="3200"/>
            </a:lvl7pPr>
            <a:lvl8pPr lvl="7" rtl="0" algn="l">
              <a:lnSpc>
                <a:spcPct val="93000"/>
              </a:lnSpc>
              <a:spcBef>
                <a:spcPts val="0"/>
              </a:spcBef>
              <a:spcAft>
                <a:spcPts val="0"/>
              </a:spcAft>
              <a:buSzPts val="3200"/>
              <a:buNone/>
              <a:defRPr sz="3200"/>
            </a:lvl8pPr>
            <a:lvl9pPr lvl="8" rtl="0" algn="l">
              <a:lnSpc>
                <a:spcPct val="93000"/>
              </a:lnSpc>
              <a:spcBef>
                <a:spcPts val="0"/>
              </a:spcBef>
              <a:spcAft>
                <a:spcPts val="0"/>
              </a:spcAft>
              <a:buSzPts val="3200"/>
              <a:buNone/>
              <a:defRPr sz="3200"/>
            </a:lvl9pPr>
          </a:lstStyle>
          <a:p/>
        </p:txBody>
      </p:sp>
      <p:sp>
        <p:nvSpPr>
          <p:cNvPr id="1135" name="Google Shape;1135;p110"/>
          <p:cNvSpPr txBox="1"/>
          <p:nvPr>
            <p:ph idx="11" type="ftr"/>
          </p:nvPr>
        </p:nvSpPr>
        <p:spPr>
          <a:xfrm>
            <a:off x="8340480" y="12494752"/>
            <a:ext cx="7726500" cy="941700"/>
          </a:xfrm>
          <a:prstGeom prst="rect">
            <a:avLst/>
          </a:prstGeom>
          <a:noFill/>
          <a:ln>
            <a:noFill/>
          </a:ln>
        </p:spPr>
        <p:txBody>
          <a:bodyPr anchorCtr="0" anchor="t" bIns="0" lIns="0" spcFirstLastPara="1" rIns="0" wrap="square" tIns="0">
            <a:noAutofit/>
          </a:bodyPr>
          <a:lstStyle>
            <a:lvl1pPr lvl="0" rtl="0" algn="ctr">
              <a:lnSpc>
                <a:spcPct val="93000"/>
              </a:lnSpc>
              <a:spcBef>
                <a:spcPts val="0"/>
              </a:spcBef>
              <a:spcAft>
                <a:spcPts val="0"/>
              </a:spcAft>
              <a:buSzPts val="3200"/>
              <a:buNone/>
              <a:defRPr sz="3200"/>
            </a:lvl1pPr>
            <a:lvl2pPr lvl="1" rtl="0" algn="l">
              <a:lnSpc>
                <a:spcPct val="93000"/>
              </a:lnSpc>
              <a:spcBef>
                <a:spcPts val="0"/>
              </a:spcBef>
              <a:spcAft>
                <a:spcPts val="0"/>
              </a:spcAft>
              <a:buSzPts val="3200"/>
              <a:buNone/>
              <a:defRPr sz="3200"/>
            </a:lvl2pPr>
            <a:lvl3pPr lvl="2" rtl="0" algn="l">
              <a:lnSpc>
                <a:spcPct val="93000"/>
              </a:lnSpc>
              <a:spcBef>
                <a:spcPts val="0"/>
              </a:spcBef>
              <a:spcAft>
                <a:spcPts val="0"/>
              </a:spcAft>
              <a:buSzPts val="3200"/>
              <a:buNone/>
              <a:defRPr sz="3200"/>
            </a:lvl3pPr>
            <a:lvl4pPr lvl="3" rtl="0" algn="l">
              <a:lnSpc>
                <a:spcPct val="93000"/>
              </a:lnSpc>
              <a:spcBef>
                <a:spcPts val="0"/>
              </a:spcBef>
              <a:spcAft>
                <a:spcPts val="0"/>
              </a:spcAft>
              <a:buSzPts val="3200"/>
              <a:buNone/>
              <a:defRPr sz="3200"/>
            </a:lvl4pPr>
            <a:lvl5pPr lvl="4" rtl="0" algn="l">
              <a:lnSpc>
                <a:spcPct val="93000"/>
              </a:lnSpc>
              <a:spcBef>
                <a:spcPts val="0"/>
              </a:spcBef>
              <a:spcAft>
                <a:spcPts val="0"/>
              </a:spcAft>
              <a:buSzPts val="3200"/>
              <a:buNone/>
              <a:defRPr sz="3200"/>
            </a:lvl5pPr>
            <a:lvl6pPr lvl="5" rtl="0" algn="l">
              <a:lnSpc>
                <a:spcPct val="93000"/>
              </a:lnSpc>
              <a:spcBef>
                <a:spcPts val="0"/>
              </a:spcBef>
              <a:spcAft>
                <a:spcPts val="0"/>
              </a:spcAft>
              <a:buSzPts val="3200"/>
              <a:buNone/>
              <a:defRPr sz="3200"/>
            </a:lvl6pPr>
            <a:lvl7pPr lvl="6" rtl="0" algn="l">
              <a:lnSpc>
                <a:spcPct val="93000"/>
              </a:lnSpc>
              <a:spcBef>
                <a:spcPts val="0"/>
              </a:spcBef>
              <a:spcAft>
                <a:spcPts val="0"/>
              </a:spcAft>
              <a:buSzPts val="3200"/>
              <a:buNone/>
              <a:defRPr sz="3200"/>
            </a:lvl7pPr>
            <a:lvl8pPr lvl="7" rtl="0" algn="l">
              <a:lnSpc>
                <a:spcPct val="93000"/>
              </a:lnSpc>
              <a:spcBef>
                <a:spcPts val="0"/>
              </a:spcBef>
              <a:spcAft>
                <a:spcPts val="0"/>
              </a:spcAft>
              <a:buSzPts val="3200"/>
              <a:buNone/>
              <a:defRPr sz="3200"/>
            </a:lvl8pPr>
            <a:lvl9pPr lvl="8" rtl="0" algn="l">
              <a:lnSpc>
                <a:spcPct val="93000"/>
              </a:lnSpc>
              <a:spcBef>
                <a:spcPts val="0"/>
              </a:spcBef>
              <a:spcAft>
                <a:spcPts val="0"/>
              </a:spcAft>
              <a:buSzPts val="3200"/>
              <a:buNone/>
              <a:defRPr sz="3200"/>
            </a:lvl9pPr>
          </a:lstStyle>
          <a:p/>
        </p:txBody>
      </p:sp>
      <p:sp>
        <p:nvSpPr>
          <p:cNvPr id="1136" name="Google Shape;1136;p110"/>
          <p:cNvSpPr txBox="1"/>
          <p:nvPr>
            <p:ph idx="12" type="sldNum"/>
          </p:nvPr>
        </p:nvSpPr>
        <p:spPr>
          <a:xfrm>
            <a:off x="17483518" y="12494752"/>
            <a:ext cx="5675100" cy="941700"/>
          </a:xfrm>
          <a:prstGeom prst="rect">
            <a:avLst/>
          </a:prstGeom>
          <a:noFill/>
          <a:ln>
            <a:noFill/>
          </a:ln>
        </p:spPr>
        <p:txBody>
          <a:bodyPr anchorCtr="0" anchor="t" bIns="0" lIns="0" spcFirstLastPara="1" rIns="0" wrap="square" tIns="0">
            <a:noAutofit/>
          </a:bodyPr>
          <a:lstStyle>
            <a:lvl1pPr indent="0" lvl="0" marL="0" rtl="0" algn="r">
              <a:lnSpc>
                <a:spcPct val="93000"/>
              </a:lnSpc>
              <a:spcBef>
                <a:spcPts val="0"/>
              </a:spcBef>
              <a:spcAft>
                <a:spcPts val="0"/>
              </a:spcAft>
              <a:buNone/>
              <a:defRPr sz="3200">
                <a:solidFill>
                  <a:srgbClr val="000000"/>
                </a:solidFill>
                <a:latin typeface="Times New Roman"/>
                <a:ea typeface="Times New Roman"/>
                <a:cs typeface="Times New Roman"/>
                <a:sym typeface="Times New Roman"/>
              </a:defRPr>
            </a:lvl1pPr>
            <a:lvl2pPr indent="0" lvl="1" marL="0" rtl="0" algn="r">
              <a:lnSpc>
                <a:spcPct val="93000"/>
              </a:lnSpc>
              <a:spcBef>
                <a:spcPts val="0"/>
              </a:spcBef>
              <a:spcAft>
                <a:spcPts val="0"/>
              </a:spcAft>
              <a:buNone/>
              <a:defRPr sz="3200">
                <a:solidFill>
                  <a:srgbClr val="000000"/>
                </a:solidFill>
                <a:latin typeface="Times New Roman"/>
                <a:ea typeface="Times New Roman"/>
                <a:cs typeface="Times New Roman"/>
                <a:sym typeface="Times New Roman"/>
              </a:defRPr>
            </a:lvl2pPr>
            <a:lvl3pPr indent="0" lvl="2" marL="0" rtl="0" algn="r">
              <a:lnSpc>
                <a:spcPct val="93000"/>
              </a:lnSpc>
              <a:spcBef>
                <a:spcPts val="0"/>
              </a:spcBef>
              <a:spcAft>
                <a:spcPts val="0"/>
              </a:spcAft>
              <a:buNone/>
              <a:defRPr sz="3200">
                <a:solidFill>
                  <a:srgbClr val="000000"/>
                </a:solidFill>
                <a:latin typeface="Times New Roman"/>
                <a:ea typeface="Times New Roman"/>
                <a:cs typeface="Times New Roman"/>
                <a:sym typeface="Times New Roman"/>
              </a:defRPr>
            </a:lvl3pPr>
            <a:lvl4pPr indent="0" lvl="3" marL="0" rtl="0" algn="r">
              <a:lnSpc>
                <a:spcPct val="93000"/>
              </a:lnSpc>
              <a:spcBef>
                <a:spcPts val="0"/>
              </a:spcBef>
              <a:spcAft>
                <a:spcPts val="0"/>
              </a:spcAft>
              <a:buNone/>
              <a:defRPr sz="3200">
                <a:solidFill>
                  <a:srgbClr val="000000"/>
                </a:solidFill>
                <a:latin typeface="Times New Roman"/>
                <a:ea typeface="Times New Roman"/>
                <a:cs typeface="Times New Roman"/>
                <a:sym typeface="Times New Roman"/>
              </a:defRPr>
            </a:lvl4pPr>
            <a:lvl5pPr indent="0" lvl="4" marL="0" rtl="0" algn="r">
              <a:lnSpc>
                <a:spcPct val="93000"/>
              </a:lnSpc>
              <a:spcBef>
                <a:spcPts val="0"/>
              </a:spcBef>
              <a:spcAft>
                <a:spcPts val="0"/>
              </a:spcAft>
              <a:buNone/>
              <a:defRPr sz="3200">
                <a:solidFill>
                  <a:srgbClr val="000000"/>
                </a:solidFill>
                <a:latin typeface="Times New Roman"/>
                <a:ea typeface="Times New Roman"/>
                <a:cs typeface="Times New Roman"/>
                <a:sym typeface="Times New Roman"/>
              </a:defRPr>
            </a:lvl5pPr>
            <a:lvl6pPr indent="0" lvl="5" marL="0" rtl="0" algn="r">
              <a:lnSpc>
                <a:spcPct val="93000"/>
              </a:lnSpc>
              <a:spcBef>
                <a:spcPts val="0"/>
              </a:spcBef>
              <a:spcAft>
                <a:spcPts val="0"/>
              </a:spcAft>
              <a:buNone/>
              <a:defRPr sz="3200">
                <a:solidFill>
                  <a:srgbClr val="000000"/>
                </a:solidFill>
                <a:latin typeface="Times New Roman"/>
                <a:ea typeface="Times New Roman"/>
                <a:cs typeface="Times New Roman"/>
                <a:sym typeface="Times New Roman"/>
              </a:defRPr>
            </a:lvl6pPr>
            <a:lvl7pPr indent="0" lvl="6" marL="0" rtl="0" algn="r">
              <a:lnSpc>
                <a:spcPct val="93000"/>
              </a:lnSpc>
              <a:spcBef>
                <a:spcPts val="0"/>
              </a:spcBef>
              <a:spcAft>
                <a:spcPts val="0"/>
              </a:spcAft>
              <a:buNone/>
              <a:defRPr sz="3200">
                <a:solidFill>
                  <a:srgbClr val="000000"/>
                </a:solidFill>
                <a:latin typeface="Times New Roman"/>
                <a:ea typeface="Times New Roman"/>
                <a:cs typeface="Times New Roman"/>
                <a:sym typeface="Times New Roman"/>
              </a:defRPr>
            </a:lvl7pPr>
            <a:lvl8pPr indent="0" lvl="7" marL="0" rtl="0" algn="r">
              <a:lnSpc>
                <a:spcPct val="93000"/>
              </a:lnSpc>
              <a:spcBef>
                <a:spcPts val="0"/>
              </a:spcBef>
              <a:spcAft>
                <a:spcPts val="0"/>
              </a:spcAft>
              <a:buNone/>
              <a:defRPr sz="3200">
                <a:solidFill>
                  <a:srgbClr val="000000"/>
                </a:solidFill>
                <a:latin typeface="Times New Roman"/>
                <a:ea typeface="Times New Roman"/>
                <a:cs typeface="Times New Roman"/>
                <a:sym typeface="Times New Roman"/>
              </a:defRPr>
            </a:lvl8pPr>
            <a:lvl9pPr indent="0" lvl="8" marL="0" rtl="0" algn="r">
              <a:lnSpc>
                <a:spcPct val="93000"/>
              </a:lnSpc>
              <a:spcBef>
                <a:spcPts val="0"/>
              </a:spcBef>
              <a:spcAft>
                <a:spcPts val="0"/>
              </a:spcAft>
              <a:buNone/>
              <a:defRPr sz="3200">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with subheadline" showMasterSp="0">
  <p:cSld name="Cover Photo - Blue_1">
    <p:bg>
      <p:bgPr>
        <a:solidFill>
          <a:srgbClr val="F5F5F5"/>
        </a:solidFill>
      </p:bgPr>
    </p:bg>
    <p:spTree>
      <p:nvGrpSpPr>
        <p:cNvPr id="1137" name="Shape 1137"/>
        <p:cNvGrpSpPr/>
        <p:nvPr/>
      </p:nvGrpSpPr>
      <p:grpSpPr>
        <a:xfrm>
          <a:off x="0" y="0"/>
          <a:ext cx="0" cy="0"/>
          <a:chOff x="0" y="0"/>
          <a:chExt cx="0" cy="0"/>
        </a:xfrm>
      </p:grpSpPr>
      <p:pic>
        <p:nvPicPr>
          <p:cNvPr id="1138" name="Google Shape;1138;p111"/>
          <p:cNvPicPr preferRelativeResize="0"/>
          <p:nvPr/>
        </p:nvPicPr>
        <p:blipFill rotWithShape="1">
          <a:blip r:embed="rId2">
            <a:alphaModFix amt="16000"/>
          </a:blip>
          <a:srcRect b="9844" l="12808" r="0" t="0"/>
          <a:stretch/>
        </p:blipFill>
        <p:spPr>
          <a:xfrm>
            <a:off x="0" y="4458275"/>
            <a:ext cx="22440319" cy="9257733"/>
          </a:xfrm>
          <a:prstGeom prst="rect">
            <a:avLst/>
          </a:prstGeom>
          <a:noFill/>
          <a:ln>
            <a:noFill/>
          </a:ln>
        </p:spPr>
      </p:pic>
      <p:sp>
        <p:nvSpPr>
          <p:cNvPr id="1139" name="Google Shape;1139;p111"/>
          <p:cNvSpPr/>
          <p:nvPr/>
        </p:nvSpPr>
        <p:spPr>
          <a:xfrm>
            <a:off x="22797527" y="1027627"/>
            <a:ext cx="705006"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1140" name="Google Shape;1140;p111"/>
          <p:cNvSpPr/>
          <p:nvPr/>
        </p:nvSpPr>
        <p:spPr>
          <a:xfrm>
            <a:off x="0" y="13631675"/>
            <a:ext cx="12192000" cy="91200"/>
          </a:xfrm>
          <a:prstGeom prst="rect">
            <a:avLst/>
          </a:prstGeom>
          <a:solidFill>
            <a:srgbClr val="F22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300">
              <a:solidFill>
                <a:srgbClr val="1D2745"/>
              </a:solidFill>
            </a:endParaRPr>
          </a:p>
        </p:txBody>
      </p:sp>
      <p:sp>
        <p:nvSpPr>
          <p:cNvPr id="1141" name="Google Shape;1141;p111"/>
          <p:cNvSpPr/>
          <p:nvPr/>
        </p:nvSpPr>
        <p:spPr>
          <a:xfrm>
            <a:off x="12192000" y="13631675"/>
            <a:ext cx="12192000" cy="91200"/>
          </a:xfrm>
          <a:prstGeom prst="rect">
            <a:avLst/>
          </a:prstGeom>
          <a:solidFill>
            <a:srgbClr val="1B2847"/>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300">
              <a:solidFill>
                <a:srgbClr val="1D2745"/>
              </a:solidFill>
            </a:endParaRPr>
          </a:p>
        </p:txBody>
      </p:sp>
      <p:sp>
        <p:nvSpPr>
          <p:cNvPr id="1142" name="Google Shape;1142;p111"/>
          <p:cNvSpPr/>
          <p:nvPr/>
        </p:nvSpPr>
        <p:spPr>
          <a:xfrm>
            <a:off x="1239784" y="2518659"/>
            <a:ext cx="2104800" cy="91200"/>
          </a:xfrm>
          <a:prstGeom prst="rect">
            <a:avLst/>
          </a:prstGeom>
          <a:solidFill>
            <a:srgbClr val="F22F46"/>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sz="1300">
              <a:solidFill>
                <a:srgbClr val="F22F46"/>
              </a:solidFill>
            </a:endParaRPr>
          </a:p>
        </p:txBody>
      </p:sp>
      <p:sp>
        <p:nvSpPr>
          <p:cNvPr id="1143" name="Google Shape;1143;p111"/>
          <p:cNvSpPr txBox="1"/>
          <p:nvPr>
            <p:ph type="title"/>
          </p:nvPr>
        </p:nvSpPr>
        <p:spPr>
          <a:xfrm>
            <a:off x="1087375" y="1027625"/>
            <a:ext cx="11412000" cy="1195200"/>
          </a:xfrm>
          <a:prstGeom prst="rect">
            <a:avLst/>
          </a:prstGeom>
          <a:noFill/>
          <a:ln>
            <a:noFill/>
          </a:ln>
        </p:spPr>
        <p:txBody>
          <a:bodyPr anchorCtr="0" anchor="t" bIns="91400" lIns="91400" spcFirstLastPara="1" rIns="91400" wrap="square" tIns="91400">
            <a:noAutofit/>
          </a:bodyPr>
          <a:lstStyle>
            <a:lvl1pPr lvl="0" rtl="0">
              <a:spcBef>
                <a:spcPts val="0"/>
              </a:spcBef>
              <a:spcAft>
                <a:spcPts val="0"/>
              </a:spcAft>
              <a:buNone/>
              <a:defRPr sz="1300"/>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p:txBody>
      </p:sp>
      <p:sp>
        <p:nvSpPr>
          <p:cNvPr id="1144" name="Google Shape;1144;p111"/>
          <p:cNvSpPr txBox="1"/>
          <p:nvPr>
            <p:ph idx="1" type="subTitle"/>
          </p:nvPr>
        </p:nvSpPr>
        <p:spPr>
          <a:xfrm>
            <a:off x="1108829" y="2905600"/>
            <a:ext cx="11083200" cy="1476000"/>
          </a:xfrm>
          <a:prstGeom prst="rect">
            <a:avLst/>
          </a:prstGeom>
          <a:noFill/>
          <a:ln>
            <a:noFill/>
          </a:ln>
        </p:spPr>
        <p:txBody>
          <a:bodyPr anchorCtr="0" anchor="t" bIns="91400" lIns="91400" spcFirstLastPara="1" rIns="91400" wrap="square" tIns="91400">
            <a:noAutofit/>
          </a:bodyPr>
          <a:lstStyle>
            <a:lvl1pPr lvl="0" rtl="0">
              <a:spcBef>
                <a:spcPts val="0"/>
              </a:spcBef>
              <a:spcAft>
                <a:spcPts val="0"/>
              </a:spcAft>
              <a:buNone/>
              <a:defRPr sz="4500">
                <a:solidFill>
                  <a:srgbClr val="0D122C"/>
                </a:solidFill>
              </a:defRPr>
            </a:lvl1pPr>
            <a:lvl2pPr lvl="1" rtl="0">
              <a:spcBef>
                <a:spcPts val="0"/>
              </a:spcBef>
              <a:spcAft>
                <a:spcPts val="0"/>
              </a:spcAft>
              <a:buNone/>
              <a:defRPr sz="1300"/>
            </a:lvl2pPr>
            <a:lvl3pPr lvl="2" rtl="0">
              <a:spcBef>
                <a:spcPts val="0"/>
              </a:spcBef>
              <a:spcAft>
                <a:spcPts val="0"/>
              </a:spcAft>
              <a:buNone/>
              <a:defRPr sz="1300"/>
            </a:lvl3pPr>
            <a:lvl4pPr lvl="3" rtl="0">
              <a:spcBef>
                <a:spcPts val="0"/>
              </a:spcBef>
              <a:spcAft>
                <a:spcPts val="0"/>
              </a:spcAft>
              <a:buNone/>
              <a:defRPr sz="1300"/>
            </a:lvl4pPr>
            <a:lvl5pPr lvl="4" rtl="0">
              <a:spcBef>
                <a:spcPts val="0"/>
              </a:spcBef>
              <a:spcAft>
                <a:spcPts val="0"/>
              </a:spcAft>
              <a:buNone/>
              <a:defRPr sz="1300"/>
            </a:lvl5pPr>
            <a:lvl6pPr lvl="5" rtl="0">
              <a:spcBef>
                <a:spcPts val="0"/>
              </a:spcBef>
              <a:spcAft>
                <a:spcPts val="0"/>
              </a:spcAft>
              <a:buNone/>
              <a:defRPr sz="1300"/>
            </a:lvl6pPr>
            <a:lvl7pPr lvl="6" rtl="0">
              <a:spcBef>
                <a:spcPts val="0"/>
              </a:spcBef>
              <a:spcAft>
                <a:spcPts val="0"/>
              </a:spcAft>
              <a:buNone/>
              <a:defRPr sz="1300"/>
            </a:lvl7pPr>
            <a:lvl8pPr lvl="7" rtl="0">
              <a:spcBef>
                <a:spcPts val="0"/>
              </a:spcBef>
              <a:spcAft>
                <a:spcPts val="0"/>
              </a:spcAft>
              <a:buNone/>
              <a:defRPr sz="1300"/>
            </a:lvl8pPr>
            <a:lvl9pPr lvl="8" rtl="0">
              <a:spcBef>
                <a:spcPts val="0"/>
              </a:spcBef>
              <a:spcAft>
                <a:spcPts val="0"/>
              </a:spcAft>
              <a:buNone/>
              <a:defRPr sz="1300"/>
            </a:lvl9pPr>
          </a:lstStyle>
          <a:p/>
        </p:txBody>
      </p:sp>
      <p:sp>
        <p:nvSpPr>
          <p:cNvPr id="1145" name="Google Shape;1145;p111"/>
          <p:cNvSpPr txBox="1"/>
          <p:nvPr/>
        </p:nvSpPr>
        <p:spPr>
          <a:xfrm>
            <a:off x="20576248" y="13168575"/>
            <a:ext cx="34392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sz="1300">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allouts - 1" showMasterSp="0">
  <p:cSld name="Content Callouts - 1">
    <p:bg>
      <p:bgPr>
        <a:solidFill>
          <a:srgbClr val="F5F5F5"/>
        </a:solidFill>
      </p:bgPr>
    </p:bg>
    <p:spTree>
      <p:nvGrpSpPr>
        <p:cNvPr id="115" name="Shape 115"/>
        <p:cNvGrpSpPr/>
        <p:nvPr/>
      </p:nvGrpSpPr>
      <p:grpSpPr>
        <a:xfrm>
          <a:off x="0" y="0"/>
          <a:ext cx="0" cy="0"/>
          <a:chOff x="0" y="0"/>
          <a:chExt cx="0" cy="0"/>
        </a:xfrm>
      </p:grpSpPr>
      <p:pic>
        <p:nvPicPr>
          <p:cNvPr id="116" name="Google Shape;116;p12"/>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117" name="Google Shape;117;p12"/>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18" name="Google Shape;118;p12"/>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19" name="Google Shape;119;p12"/>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20" name="Google Shape;120;p12"/>
          <p:cNvSpPr txBox="1"/>
          <p:nvPr>
            <p:ph idx="1" type="body"/>
          </p:nvPr>
        </p:nvSpPr>
        <p:spPr>
          <a:xfrm>
            <a:off x="3755041" y="8727262"/>
            <a:ext cx="4247400" cy="1244700"/>
          </a:xfrm>
          <a:prstGeom prst="rect">
            <a:avLst/>
          </a:prstGeom>
          <a:noFill/>
          <a:ln>
            <a:noFill/>
          </a:ln>
        </p:spPr>
        <p:txBody>
          <a:bodyPr anchorCtr="0" anchor="ctr" bIns="50800" lIns="50800" spcFirstLastPara="1" rIns="50800" wrap="square" tIns="50800">
            <a:noAutofit/>
          </a:bodyPr>
          <a:lstStyle>
            <a:lvl1pPr indent="-228600" lvl="0" marL="457200" rtl="0" algn="ctr">
              <a:lnSpc>
                <a:spcPct val="40000"/>
              </a:lnSpc>
              <a:spcBef>
                <a:spcPts val="6800"/>
              </a:spcBef>
              <a:spcAft>
                <a:spcPts val="0"/>
              </a:spcAft>
              <a:buClr>
                <a:srgbClr val="F22F46"/>
              </a:buClr>
              <a:buSzPts val="9000"/>
              <a:buNone/>
              <a:defRPr sz="9000" cap="none">
                <a:solidFill>
                  <a:srgbClr val="F22F46"/>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21" name="Google Shape;121;p12"/>
          <p:cNvSpPr txBox="1"/>
          <p:nvPr>
            <p:ph idx="2" type="body"/>
          </p:nvPr>
        </p:nvSpPr>
        <p:spPr>
          <a:xfrm>
            <a:off x="3755041" y="9908960"/>
            <a:ext cx="4247400" cy="439500"/>
          </a:xfrm>
          <a:prstGeom prst="rect">
            <a:avLst/>
          </a:prstGeom>
          <a:noFill/>
          <a:ln>
            <a:noFill/>
          </a:ln>
        </p:spPr>
        <p:txBody>
          <a:bodyPr anchorCtr="0" anchor="t" bIns="50800" lIns="50800" spcFirstLastPara="1" rIns="50800" wrap="square" tIns="50800">
            <a:noAutofit/>
          </a:bodyPr>
          <a:lstStyle>
            <a:lvl1pPr indent="-228600" lvl="0" marL="457200" rtl="0" algn="ctr">
              <a:lnSpc>
                <a:spcPct val="40000"/>
              </a:lnSpc>
              <a:spcBef>
                <a:spcPts val="6800"/>
              </a:spcBef>
              <a:spcAft>
                <a:spcPts val="0"/>
              </a:spcAft>
              <a:buClr>
                <a:srgbClr val="0D122B"/>
              </a:buClr>
              <a:buSzPts val="2700"/>
              <a:buNone/>
              <a:defRPr sz="27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22" name="Google Shape;122;p12"/>
          <p:cNvSpPr txBox="1"/>
          <p:nvPr>
            <p:ph idx="3" type="body"/>
          </p:nvPr>
        </p:nvSpPr>
        <p:spPr>
          <a:xfrm>
            <a:off x="10105042" y="8801098"/>
            <a:ext cx="4247400" cy="1244700"/>
          </a:xfrm>
          <a:prstGeom prst="rect">
            <a:avLst/>
          </a:prstGeom>
          <a:noFill/>
          <a:ln>
            <a:noFill/>
          </a:ln>
        </p:spPr>
        <p:txBody>
          <a:bodyPr anchorCtr="0" anchor="ctr" bIns="50800" lIns="50800" spcFirstLastPara="1" rIns="50800" wrap="square" tIns="50800">
            <a:noAutofit/>
          </a:bodyPr>
          <a:lstStyle>
            <a:lvl1pPr indent="-228600" lvl="0" marL="457200" rtl="0" algn="ctr">
              <a:lnSpc>
                <a:spcPct val="40000"/>
              </a:lnSpc>
              <a:spcBef>
                <a:spcPts val="6800"/>
              </a:spcBef>
              <a:spcAft>
                <a:spcPts val="0"/>
              </a:spcAft>
              <a:buClr>
                <a:srgbClr val="F22F46"/>
              </a:buClr>
              <a:buSzPts val="9000"/>
              <a:buNone/>
              <a:defRPr sz="9000" cap="none">
                <a:solidFill>
                  <a:srgbClr val="F22F46"/>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23" name="Google Shape;123;p12"/>
          <p:cNvSpPr txBox="1"/>
          <p:nvPr>
            <p:ph idx="4" type="body"/>
          </p:nvPr>
        </p:nvSpPr>
        <p:spPr>
          <a:xfrm>
            <a:off x="10105042" y="9982795"/>
            <a:ext cx="4247400" cy="439500"/>
          </a:xfrm>
          <a:prstGeom prst="rect">
            <a:avLst/>
          </a:prstGeom>
          <a:noFill/>
          <a:ln>
            <a:noFill/>
          </a:ln>
        </p:spPr>
        <p:txBody>
          <a:bodyPr anchorCtr="0" anchor="t" bIns="50800" lIns="50800" spcFirstLastPara="1" rIns="50800" wrap="square" tIns="50800">
            <a:noAutofit/>
          </a:bodyPr>
          <a:lstStyle>
            <a:lvl1pPr indent="-228600" lvl="0" marL="457200" rtl="0" algn="ctr">
              <a:lnSpc>
                <a:spcPct val="40000"/>
              </a:lnSpc>
              <a:spcBef>
                <a:spcPts val="6800"/>
              </a:spcBef>
              <a:spcAft>
                <a:spcPts val="0"/>
              </a:spcAft>
              <a:buClr>
                <a:srgbClr val="0D122B"/>
              </a:buClr>
              <a:buSzPts val="2700"/>
              <a:buNone/>
              <a:defRPr sz="27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24" name="Google Shape;124;p12"/>
          <p:cNvSpPr/>
          <p:nvPr>
            <p:ph idx="5" type="pic"/>
          </p:nvPr>
        </p:nvSpPr>
        <p:spPr>
          <a:xfrm>
            <a:off x="15185288" y="6792872"/>
            <a:ext cx="38100" cy="3782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25" name="Google Shape;125;p12"/>
          <p:cNvSpPr txBox="1"/>
          <p:nvPr>
            <p:ph idx="6" type="body"/>
          </p:nvPr>
        </p:nvSpPr>
        <p:spPr>
          <a:xfrm>
            <a:off x="16302642" y="8801098"/>
            <a:ext cx="4247400" cy="1244700"/>
          </a:xfrm>
          <a:prstGeom prst="rect">
            <a:avLst/>
          </a:prstGeom>
          <a:noFill/>
          <a:ln>
            <a:noFill/>
          </a:ln>
        </p:spPr>
        <p:txBody>
          <a:bodyPr anchorCtr="0" anchor="ctr" bIns="50800" lIns="50800" spcFirstLastPara="1" rIns="50800" wrap="square" tIns="50800">
            <a:noAutofit/>
          </a:bodyPr>
          <a:lstStyle>
            <a:lvl1pPr indent="-228600" lvl="0" marL="457200" rtl="0" algn="ctr">
              <a:lnSpc>
                <a:spcPct val="40000"/>
              </a:lnSpc>
              <a:spcBef>
                <a:spcPts val="6800"/>
              </a:spcBef>
              <a:spcAft>
                <a:spcPts val="0"/>
              </a:spcAft>
              <a:buClr>
                <a:srgbClr val="EE2F30"/>
              </a:buClr>
              <a:buSzPts val="9000"/>
              <a:buNone/>
              <a:defRPr sz="9000" cap="none">
                <a:solidFill>
                  <a:srgbClr val="EE2F30"/>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26" name="Google Shape;126;p12"/>
          <p:cNvSpPr txBox="1"/>
          <p:nvPr>
            <p:ph idx="7" type="body"/>
          </p:nvPr>
        </p:nvSpPr>
        <p:spPr>
          <a:xfrm>
            <a:off x="16302642" y="9982795"/>
            <a:ext cx="4247400" cy="439500"/>
          </a:xfrm>
          <a:prstGeom prst="rect">
            <a:avLst/>
          </a:prstGeom>
          <a:noFill/>
          <a:ln>
            <a:noFill/>
          </a:ln>
        </p:spPr>
        <p:txBody>
          <a:bodyPr anchorCtr="0" anchor="t" bIns="50800" lIns="50800" spcFirstLastPara="1" rIns="50800" wrap="square" tIns="50800">
            <a:noAutofit/>
          </a:bodyPr>
          <a:lstStyle>
            <a:lvl1pPr indent="-228600" lvl="0" marL="457200" rtl="0" algn="ctr">
              <a:lnSpc>
                <a:spcPct val="40000"/>
              </a:lnSpc>
              <a:spcBef>
                <a:spcPts val="6800"/>
              </a:spcBef>
              <a:spcAft>
                <a:spcPts val="0"/>
              </a:spcAft>
              <a:buClr>
                <a:srgbClr val="0D122B"/>
              </a:buClr>
              <a:buSzPts val="2700"/>
              <a:buNone/>
              <a:defRPr sz="27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27" name="Google Shape;127;p12"/>
          <p:cNvSpPr/>
          <p:nvPr>
            <p:ph idx="8" type="pic"/>
          </p:nvPr>
        </p:nvSpPr>
        <p:spPr>
          <a:xfrm>
            <a:off x="17981086" y="7450866"/>
            <a:ext cx="890400" cy="890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28" name="Google Shape;128;p12"/>
          <p:cNvSpPr/>
          <p:nvPr>
            <p:ph idx="9" type="pic"/>
          </p:nvPr>
        </p:nvSpPr>
        <p:spPr>
          <a:xfrm>
            <a:off x="11669145" y="7384812"/>
            <a:ext cx="1116600" cy="1003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29" name="Google Shape;129;p12"/>
          <p:cNvSpPr/>
          <p:nvPr>
            <p:ph idx="13" type="pic"/>
          </p:nvPr>
        </p:nvSpPr>
        <p:spPr>
          <a:xfrm>
            <a:off x="5352741" y="7286869"/>
            <a:ext cx="1052100" cy="1052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30" name="Google Shape;130;p12"/>
          <p:cNvSpPr/>
          <p:nvPr>
            <p:ph idx="14" type="pic"/>
          </p:nvPr>
        </p:nvSpPr>
        <p:spPr>
          <a:xfrm>
            <a:off x="9231535" y="6792872"/>
            <a:ext cx="38100" cy="3782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31" name="Google Shape;131;p12"/>
          <p:cNvSpPr txBox="1"/>
          <p:nvPr>
            <p:ph idx="15" type="body"/>
          </p:nvPr>
        </p:nvSpPr>
        <p:spPr>
          <a:xfrm>
            <a:off x="4162366" y="2688166"/>
            <a:ext cx="15983100" cy="1117500"/>
          </a:xfrm>
          <a:prstGeom prst="rect">
            <a:avLst/>
          </a:prstGeom>
          <a:noFill/>
          <a:ln>
            <a:noFill/>
          </a:ln>
        </p:spPr>
        <p:txBody>
          <a:bodyPr anchorCtr="0" anchor="ctr" bIns="50800" lIns="50800" spcFirstLastPara="1" rIns="50800" wrap="square" tIns="50800">
            <a:noAutofit/>
          </a:bodyPr>
          <a:lstStyle>
            <a:lvl1pPr indent="-228600" lvl="0" marL="457200" rtl="0" algn="ctr">
              <a:lnSpc>
                <a:spcPct val="10000"/>
              </a:lnSpc>
              <a:spcBef>
                <a:spcPts val="6800"/>
              </a:spcBef>
              <a:spcAft>
                <a:spcPts val="0"/>
              </a:spcAft>
              <a:buClr>
                <a:srgbClr val="F22F46"/>
              </a:buClr>
              <a:buSzPts val="8000"/>
              <a:buNone/>
              <a:defRPr sz="8000" cap="none">
                <a:solidFill>
                  <a:srgbClr val="F22F46"/>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32" name="Google Shape;132;p12"/>
          <p:cNvSpPr txBox="1"/>
          <p:nvPr>
            <p:ph idx="16" type="body"/>
          </p:nvPr>
        </p:nvSpPr>
        <p:spPr>
          <a:xfrm>
            <a:off x="5858257" y="4184531"/>
            <a:ext cx="12944100" cy="1124100"/>
          </a:xfrm>
          <a:prstGeom prst="rect">
            <a:avLst/>
          </a:prstGeom>
          <a:noFill/>
          <a:ln>
            <a:noFill/>
          </a:ln>
        </p:spPr>
        <p:txBody>
          <a:bodyPr anchorCtr="0" anchor="ctr" bIns="50800" lIns="50800" spcFirstLastPara="1" rIns="50800" wrap="square" tIns="50800">
            <a:noAutofit/>
          </a:bodyPr>
          <a:lstStyle>
            <a:lvl1pPr indent="-228600" lvl="0" marL="457200" rtl="0" algn="ctr">
              <a:lnSpc>
                <a:spcPct val="110000"/>
              </a:lnSpc>
              <a:spcBef>
                <a:spcPts val="1000"/>
              </a:spcBef>
              <a:spcAft>
                <a:spcPts val="0"/>
              </a:spcAft>
              <a:buClr>
                <a:srgbClr val="575B73"/>
              </a:buClr>
              <a:buSzPts val="3500"/>
              <a:buNone/>
              <a:defRPr sz="3500">
                <a:solidFill>
                  <a:srgbClr val="575B73"/>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33" name="Google Shape;133;p12"/>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134" name="Google Shape;134;p12"/>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type="tx">
  <p:cSld name="TITLE_AND_BODY">
    <p:spTree>
      <p:nvGrpSpPr>
        <p:cNvPr id="1146" name="Shape 1146"/>
        <p:cNvGrpSpPr/>
        <p:nvPr/>
      </p:nvGrpSpPr>
      <p:grpSpPr>
        <a:xfrm>
          <a:off x="0" y="0"/>
          <a:ext cx="0" cy="0"/>
          <a:chOff x="0" y="0"/>
          <a:chExt cx="0" cy="0"/>
        </a:xfrm>
      </p:grpSpPr>
      <p:sp>
        <p:nvSpPr>
          <p:cNvPr id="1147" name="Google Shape;1147;p112"/>
          <p:cNvSpPr/>
          <p:nvPr/>
        </p:nvSpPr>
        <p:spPr>
          <a:xfrm>
            <a:off x="23261880" y="589026"/>
            <a:ext cx="545365" cy="545365"/>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1148" name="Google Shape;1148;p112"/>
          <p:cNvSpPr txBox="1"/>
          <p:nvPr/>
        </p:nvSpPr>
        <p:spPr>
          <a:xfrm>
            <a:off x="21210934" y="13168583"/>
            <a:ext cx="2804100" cy="1713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b="0" i="0" lang="en-US" sz="1100" u="none" cap="none" strike="noStrike">
                <a:solidFill>
                  <a:srgbClr val="B8BBC5"/>
                </a:solidFill>
                <a:latin typeface="Arial"/>
                <a:ea typeface="Arial"/>
                <a:cs typeface="Arial"/>
                <a:sym typeface="Arial"/>
              </a:rPr>
              <a:t>© 2019 TWILIO INC. ALL RIGHTS RESERVED. </a:t>
            </a:r>
            <a:endParaRPr sz="1300"/>
          </a:p>
        </p:txBody>
      </p:sp>
      <p:sp>
        <p:nvSpPr>
          <p:cNvPr id="1149" name="Google Shape;1149;p112"/>
          <p:cNvSpPr txBox="1"/>
          <p:nvPr>
            <p:ph idx="12" type="sldNum"/>
          </p:nvPr>
        </p:nvSpPr>
        <p:spPr>
          <a:xfrm>
            <a:off x="6496050" y="9072879"/>
            <a:ext cx="335100" cy="5535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900"/>
              <a:buFont typeface="Arial"/>
              <a:buNone/>
              <a:defRPr sz="1900">
                <a:solidFill>
                  <a:srgbClr val="1B2847"/>
                </a:solidFill>
              </a:defRPr>
            </a:lvl1pPr>
            <a:lvl2pPr indent="0" lvl="1" marL="0" marR="0" rtl="0" algn="l">
              <a:lnSpc>
                <a:spcPct val="222222"/>
              </a:lnSpc>
              <a:spcBef>
                <a:spcPts val="0"/>
              </a:spcBef>
              <a:spcAft>
                <a:spcPts val="0"/>
              </a:spcAft>
              <a:buClr>
                <a:srgbClr val="1B2847"/>
              </a:buClr>
              <a:buSzPts val="1900"/>
              <a:buFont typeface="Arial"/>
              <a:buNone/>
              <a:defRPr sz="1900">
                <a:solidFill>
                  <a:srgbClr val="1B2847"/>
                </a:solidFill>
              </a:defRPr>
            </a:lvl2pPr>
            <a:lvl3pPr indent="0" lvl="2" marL="0" marR="0" rtl="0" algn="l">
              <a:lnSpc>
                <a:spcPct val="222222"/>
              </a:lnSpc>
              <a:spcBef>
                <a:spcPts val="0"/>
              </a:spcBef>
              <a:spcAft>
                <a:spcPts val="0"/>
              </a:spcAft>
              <a:buClr>
                <a:srgbClr val="1B2847"/>
              </a:buClr>
              <a:buSzPts val="1900"/>
              <a:buFont typeface="Arial"/>
              <a:buNone/>
              <a:defRPr sz="1900">
                <a:solidFill>
                  <a:srgbClr val="1B2847"/>
                </a:solidFill>
              </a:defRPr>
            </a:lvl3pPr>
            <a:lvl4pPr indent="0" lvl="3" marL="0" marR="0" rtl="0" algn="l">
              <a:lnSpc>
                <a:spcPct val="222222"/>
              </a:lnSpc>
              <a:spcBef>
                <a:spcPts val="0"/>
              </a:spcBef>
              <a:spcAft>
                <a:spcPts val="0"/>
              </a:spcAft>
              <a:buClr>
                <a:srgbClr val="1B2847"/>
              </a:buClr>
              <a:buSzPts val="1900"/>
              <a:buFont typeface="Arial"/>
              <a:buNone/>
              <a:defRPr sz="1900">
                <a:solidFill>
                  <a:srgbClr val="1B2847"/>
                </a:solidFill>
              </a:defRPr>
            </a:lvl4pPr>
            <a:lvl5pPr indent="0" lvl="4" marL="0" marR="0" rtl="0" algn="l">
              <a:lnSpc>
                <a:spcPct val="222222"/>
              </a:lnSpc>
              <a:spcBef>
                <a:spcPts val="0"/>
              </a:spcBef>
              <a:spcAft>
                <a:spcPts val="0"/>
              </a:spcAft>
              <a:buClr>
                <a:srgbClr val="1B2847"/>
              </a:buClr>
              <a:buSzPts val="1900"/>
              <a:buFont typeface="Arial"/>
              <a:buNone/>
              <a:defRPr sz="1900">
                <a:solidFill>
                  <a:srgbClr val="1B2847"/>
                </a:solidFill>
              </a:defRPr>
            </a:lvl5pPr>
            <a:lvl6pPr indent="0" lvl="5" marL="0" marR="0" rtl="0" algn="l">
              <a:lnSpc>
                <a:spcPct val="222222"/>
              </a:lnSpc>
              <a:spcBef>
                <a:spcPts val="0"/>
              </a:spcBef>
              <a:spcAft>
                <a:spcPts val="0"/>
              </a:spcAft>
              <a:buClr>
                <a:srgbClr val="1B2847"/>
              </a:buClr>
              <a:buSzPts val="1900"/>
              <a:buFont typeface="Arial"/>
              <a:buNone/>
              <a:defRPr sz="1900">
                <a:solidFill>
                  <a:srgbClr val="1B2847"/>
                </a:solidFill>
              </a:defRPr>
            </a:lvl6pPr>
            <a:lvl7pPr indent="0" lvl="6" marL="0" marR="0" rtl="0" algn="l">
              <a:lnSpc>
                <a:spcPct val="222222"/>
              </a:lnSpc>
              <a:spcBef>
                <a:spcPts val="0"/>
              </a:spcBef>
              <a:spcAft>
                <a:spcPts val="0"/>
              </a:spcAft>
              <a:buClr>
                <a:srgbClr val="1B2847"/>
              </a:buClr>
              <a:buSzPts val="1900"/>
              <a:buFont typeface="Arial"/>
              <a:buNone/>
              <a:defRPr sz="1900">
                <a:solidFill>
                  <a:srgbClr val="1B2847"/>
                </a:solidFill>
              </a:defRPr>
            </a:lvl7pPr>
            <a:lvl8pPr indent="0" lvl="7" marL="0" marR="0" rtl="0" algn="l">
              <a:lnSpc>
                <a:spcPct val="222222"/>
              </a:lnSpc>
              <a:spcBef>
                <a:spcPts val="0"/>
              </a:spcBef>
              <a:spcAft>
                <a:spcPts val="0"/>
              </a:spcAft>
              <a:buClr>
                <a:srgbClr val="1B2847"/>
              </a:buClr>
              <a:buSzPts val="1900"/>
              <a:buFont typeface="Arial"/>
              <a:buNone/>
              <a:defRPr sz="1900">
                <a:solidFill>
                  <a:srgbClr val="1B2847"/>
                </a:solidFill>
              </a:defRPr>
            </a:lvl8pPr>
            <a:lvl9pPr indent="0" lvl="8" marL="0" marR="0" rtl="0" algn="l">
              <a:lnSpc>
                <a:spcPct val="222222"/>
              </a:lnSpc>
              <a:spcBef>
                <a:spcPts val="0"/>
              </a:spcBef>
              <a:spcAft>
                <a:spcPts val="0"/>
              </a:spcAft>
              <a:buClr>
                <a:srgbClr val="1B2847"/>
              </a:buClr>
              <a:buSzPts val="1900"/>
              <a:buFont typeface="Arial"/>
              <a:buNone/>
              <a:defRPr sz="1900">
                <a:solidFill>
                  <a:srgbClr val="1B2847"/>
                </a:solidFill>
              </a:defRPr>
            </a:lvl9pPr>
          </a:lstStyle>
          <a:p>
            <a:pPr indent="0" lvl="0" marL="0" rtl="0" algn="l">
              <a:spcBef>
                <a:spcPts val="0"/>
              </a:spcBef>
              <a:spcAft>
                <a:spcPts val="0"/>
              </a:spcAft>
              <a:buNone/>
            </a:pPr>
            <a:fld id="{00000000-1234-1234-1234-123412341234}" type="slidenum">
              <a:rPr lang="en-US"/>
              <a:t>‹#›</a:t>
            </a:fld>
            <a:endParaRPr sz="37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Callouts - 2" showMasterSp="0">
  <p:cSld name="Content Callouts - 2">
    <p:bg>
      <p:bgPr>
        <a:solidFill>
          <a:srgbClr val="F5F5F5"/>
        </a:solidFill>
      </p:bgPr>
    </p:bg>
    <p:spTree>
      <p:nvGrpSpPr>
        <p:cNvPr id="135" name="Shape 135"/>
        <p:cNvGrpSpPr/>
        <p:nvPr/>
      </p:nvGrpSpPr>
      <p:grpSpPr>
        <a:xfrm>
          <a:off x="0" y="0"/>
          <a:ext cx="0" cy="0"/>
          <a:chOff x="0" y="0"/>
          <a:chExt cx="0" cy="0"/>
        </a:xfrm>
      </p:grpSpPr>
      <p:pic>
        <p:nvPicPr>
          <p:cNvPr id="136" name="Google Shape;136;p13"/>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137" name="Google Shape;137;p13"/>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38" name="Google Shape;138;p13"/>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39" name="Google Shape;139;p13"/>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0" name="Google Shape;140;p13"/>
          <p:cNvSpPr txBox="1"/>
          <p:nvPr>
            <p:ph idx="1" type="body"/>
          </p:nvPr>
        </p:nvSpPr>
        <p:spPr>
          <a:xfrm>
            <a:off x="3755041" y="8727262"/>
            <a:ext cx="4247400" cy="1244700"/>
          </a:xfrm>
          <a:prstGeom prst="rect">
            <a:avLst/>
          </a:prstGeom>
          <a:noFill/>
          <a:ln>
            <a:noFill/>
          </a:ln>
        </p:spPr>
        <p:txBody>
          <a:bodyPr anchorCtr="0" anchor="ctr" bIns="50800" lIns="50800" spcFirstLastPara="1" rIns="50800" wrap="square" tIns="50800">
            <a:noAutofit/>
          </a:bodyPr>
          <a:lstStyle>
            <a:lvl1pPr indent="-228600" lvl="0" marL="457200" rtl="0" algn="ctr">
              <a:lnSpc>
                <a:spcPct val="40000"/>
              </a:lnSpc>
              <a:spcBef>
                <a:spcPts val="6800"/>
              </a:spcBef>
              <a:spcAft>
                <a:spcPts val="0"/>
              </a:spcAft>
              <a:buClr>
                <a:srgbClr val="008CFF"/>
              </a:buClr>
              <a:buSzPts val="9000"/>
              <a:buNone/>
              <a:defRPr sz="9000" cap="none">
                <a:solidFill>
                  <a:srgbClr val="008CFF"/>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41" name="Google Shape;141;p13"/>
          <p:cNvSpPr txBox="1"/>
          <p:nvPr>
            <p:ph idx="2" type="body"/>
          </p:nvPr>
        </p:nvSpPr>
        <p:spPr>
          <a:xfrm>
            <a:off x="3755041" y="9908960"/>
            <a:ext cx="4247400" cy="439500"/>
          </a:xfrm>
          <a:prstGeom prst="rect">
            <a:avLst/>
          </a:prstGeom>
          <a:noFill/>
          <a:ln>
            <a:noFill/>
          </a:ln>
        </p:spPr>
        <p:txBody>
          <a:bodyPr anchorCtr="0" anchor="t" bIns="50800" lIns="50800" spcFirstLastPara="1" rIns="50800" wrap="square" tIns="50800">
            <a:noAutofit/>
          </a:bodyPr>
          <a:lstStyle>
            <a:lvl1pPr indent="-228600" lvl="0" marL="457200" rtl="0" algn="ctr">
              <a:lnSpc>
                <a:spcPct val="40000"/>
              </a:lnSpc>
              <a:spcBef>
                <a:spcPts val="6800"/>
              </a:spcBef>
              <a:spcAft>
                <a:spcPts val="0"/>
              </a:spcAft>
              <a:buClr>
                <a:srgbClr val="0D122B"/>
              </a:buClr>
              <a:buSzPts val="2700"/>
              <a:buNone/>
              <a:defRPr sz="27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42" name="Google Shape;142;p13"/>
          <p:cNvSpPr txBox="1"/>
          <p:nvPr>
            <p:ph idx="3" type="body"/>
          </p:nvPr>
        </p:nvSpPr>
        <p:spPr>
          <a:xfrm>
            <a:off x="10105042" y="8801098"/>
            <a:ext cx="4247400" cy="1244700"/>
          </a:xfrm>
          <a:prstGeom prst="rect">
            <a:avLst/>
          </a:prstGeom>
          <a:noFill/>
          <a:ln>
            <a:noFill/>
          </a:ln>
        </p:spPr>
        <p:txBody>
          <a:bodyPr anchorCtr="0" anchor="ctr" bIns="50800" lIns="50800" spcFirstLastPara="1" rIns="50800" wrap="square" tIns="50800">
            <a:noAutofit/>
          </a:bodyPr>
          <a:lstStyle>
            <a:lvl1pPr indent="-228600" lvl="0" marL="457200" rtl="0" algn="ctr">
              <a:lnSpc>
                <a:spcPct val="40000"/>
              </a:lnSpc>
              <a:spcBef>
                <a:spcPts val="6800"/>
              </a:spcBef>
              <a:spcAft>
                <a:spcPts val="0"/>
              </a:spcAft>
              <a:buClr>
                <a:srgbClr val="008CFF"/>
              </a:buClr>
              <a:buSzPts val="9000"/>
              <a:buNone/>
              <a:defRPr sz="9000" cap="none">
                <a:solidFill>
                  <a:srgbClr val="008CFF"/>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43" name="Google Shape;143;p13"/>
          <p:cNvSpPr txBox="1"/>
          <p:nvPr>
            <p:ph idx="4" type="body"/>
          </p:nvPr>
        </p:nvSpPr>
        <p:spPr>
          <a:xfrm>
            <a:off x="10105042" y="9982795"/>
            <a:ext cx="4247400" cy="439500"/>
          </a:xfrm>
          <a:prstGeom prst="rect">
            <a:avLst/>
          </a:prstGeom>
          <a:noFill/>
          <a:ln>
            <a:noFill/>
          </a:ln>
        </p:spPr>
        <p:txBody>
          <a:bodyPr anchorCtr="0" anchor="t" bIns="50800" lIns="50800" spcFirstLastPara="1" rIns="50800" wrap="square" tIns="50800">
            <a:noAutofit/>
          </a:bodyPr>
          <a:lstStyle>
            <a:lvl1pPr indent="-228600" lvl="0" marL="457200" rtl="0" algn="ctr">
              <a:lnSpc>
                <a:spcPct val="40000"/>
              </a:lnSpc>
              <a:spcBef>
                <a:spcPts val="6800"/>
              </a:spcBef>
              <a:spcAft>
                <a:spcPts val="0"/>
              </a:spcAft>
              <a:buClr>
                <a:srgbClr val="0D122B"/>
              </a:buClr>
              <a:buSzPts val="2700"/>
              <a:buNone/>
              <a:defRPr sz="27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44" name="Google Shape;144;p13"/>
          <p:cNvSpPr/>
          <p:nvPr>
            <p:ph idx="5" type="pic"/>
          </p:nvPr>
        </p:nvSpPr>
        <p:spPr>
          <a:xfrm>
            <a:off x="15185288" y="6792872"/>
            <a:ext cx="38100" cy="3782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45" name="Google Shape;145;p13"/>
          <p:cNvSpPr txBox="1"/>
          <p:nvPr>
            <p:ph idx="6" type="body"/>
          </p:nvPr>
        </p:nvSpPr>
        <p:spPr>
          <a:xfrm>
            <a:off x="16302642" y="8801098"/>
            <a:ext cx="4247400" cy="1244700"/>
          </a:xfrm>
          <a:prstGeom prst="rect">
            <a:avLst/>
          </a:prstGeom>
          <a:noFill/>
          <a:ln>
            <a:noFill/>
          </a:ln>
        </p:spPr>
        <p:txBody>
          <a:bodyPr anchorCtr="0" anchor="ctr" bIns="50800" lIns="50800" spcFirstLastPara="1" rIns="50800" wrap="square" tIns="50800">
            <a:noAutofit/>
          </a:bodyPr>
          <a:lstStyle>
            <a:lvl1pPr indent="-228600" lvl="0" marL="457200" rtl="0" algn="ctr">
              <a:lnSpc>
                <a:spcPct val="40000"/>
              </a:lnSpc>
              <a:spcBef>
                <a:spcPts val="6800"/>
              </a:spcBef>
              <a:spcAft>
                <a:spcPts val="0"/>
              </a:spcAft>
              <a:buClr>
                <a:srgbClr val="008CFF"/>
              </a:buClr>
              <a:buSzPts val="9000"/>
              <a:buNone/>
              <a:defRPr sz="9000" cap="none">
                <a:solidFill>
                  <a:srgbClr val="008CFF"/>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46" name="Google Shape;146;p13"/>
          <p:cNvSpPr txBox="1"/>
          <p:nvPr>
            <p:ph idx="7" type="body"/>
          </p:nvPr>
        </p:nvSpPr>
        <p:spPr>
          <a:xfrm>
            <a:off x="16302642" y="9982795"/>
            <a:ext cx="4247400" cy="439500"/>
          </a:xfrm>
          <a:prstGeom prst="rect">
            <a:avLst/>
          </a:prstGeom>
          <a:noFill/>
          <a:ln>
            <a:noFill/>
          </a:ln>
        </p:spPr>
        <p:txBody>
          <a:bodyPr anchorCtr="0" anchor="t" bIns="50800" lIns="50800" spcFirstLastPara="1" rIns="50800" wrap="square" tIns="50800">
            <a:noAutofit/>
          </a:bodyPr>
          <a:lstStyle>
            <a:lvl1pPr indent="-228600" lvl="0" marL="457200" rtl="0" algn="ctr">
              <a:lnSpc>
                <a:spcPct val="40000"/>
              </a:lnSpc>
              <a:spcBef>
                <a:spcPts val="6800"/>
              </a:spcBef>
              <a:spcAft>
                <a:spcPts val="0"/>
              </a:spcAft>
              <a:buClr>
                <a:srgbClr val="0D122B"/>
              </a:buClr>
              <a:buSzPts val="2700"/>
              <a:buNone/>
              <a:defRPr sz="27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47" name="Google Shape;147;p13"/>
          <p:cNvSpPr/>
          <p:nvPr>
            <p:ph idx="8" type="pic"/>
          </p:nvPr>
        </p:nvSpPr>
        <p:spPr>
          <a:xfrm>
            <a:off x="17981086" y="7450866"/>
            <a:ext cx="890400" cy="890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48" name="Google Shape;148;p13"/>
          <p:cNvSpPr/>
          <p:nvPr>
            <p:ph idx="9" type="pic"/>
          </p:nvPr>
        </p:nvSpPr>
        <p:spPr>
          <a:xfrm>
            <a:off x="11669145" y="7384812"/>
            <a:ext cx="1116600" cy="1003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49" name="Google Shape;149;p13"/>
          <p:cNvSpPr/>
          <p:nvPr>
            <p:ph idx="13" type="pic"/>
          </p:nvPr>
        </p:nvSpPr>
        <p:spPr>
          <a:xfrm>
            <a:off x="5352741" y="7286869"/>
            <a:ext cx="1052100" cy="1052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50" name="Google Shape;150;p13"/>
          <p:cNvSpPr/>
          <p:nvPr>
            <p:ph idx="14" type="pic"/>
          </p:nvPr>
        </p:nvSpPr>
        <p:spPr>
          <a:xfrm>
            <a:off x="9231535" y="6792872"/>
            <a:ext cx="38100" cy="3782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151" name="Google Shape;151;p13"/>
          <p:cNvSpPr txBox="1"/>
          <p:nvPr>
            <p:ph idx="15" type="body"/>
          </p:nvPr>
        </p:nvSpPr>
        <p:spPr>
          <a:xfrm>
            <a:off x="4162366" y="2688166"/>
            <a:ext cx="15983100" cy="1117500"/>
          </a:xfrm>
          <a:prstGeom prst="rect">
            <a:avLst/>
          </a:prstGeom>
          <a:noFill/>
          <a:ln>
            <a:noFill/>
          </a:ln>
        </p:spPr>
        <p:txBody>
          <a:bodyPr anchorCtr="0" anchor="ctr" bIns="50800" lIns="50800" spcFirstLastPara="1" rIns="50800" wrap="square" tIns="50800">
            <a:noAutofit/>
          </a:bodyPr>
          <a:lstStyle>
            <a:lvl1pPr indent="-228600" lvl="0" marL="457200" rtl="0" algn="ctr">
              <a:lnSpc>
                <a:spcPct val="10000"/>
              </a:lnSpc>
              <a:spcBef>
                <a:spcPts val="6800"/>
              </a:spcBef>
              <a:spcAft>
                <a:spcPts val="0"/>
              </a:spcAft>
              <a:buClr>
                <a:srgbClr val="008CFF"/>
              </a:buClr>
              <a:buSzPts val="8000"/>
              <a:buNone/>
              <a:defRPr sz="8000" cap="none">
                <a:solidFill>
                  <a:srgbClr val="008CFF"/>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52" name="Google Shape;152;p13"/>
          <p:cNvSpPr txBox="1"/>
          <p:nvPr>
            <p:ph idx="16" type="body"/>
          </p:nvPr>
        </p:nvSpPr>
        <p:spPr>
          <a:xfrm>
            <a:off x="5858257" y="4184531"/>
            <a:ext cx="12944100" cy="1124100"/>
          </a:xfrm>
          <a:prstGeom prst="rect">
            <a:avLst/>
          </a:prstGeom>
          <a:noFill/>
          <a:ln>
            <a:noFill/>
          </a:ln>
        </p:spPr>
        <p:txBody>
          <a:bodyPr anchorCtr="0" anchor="ctr" bIns="50800" lIns="50800" spcFirstLastPara="1" rIns="50800" wrap="square" tIns="50800">
            <a:noAutofit/>
          </a:bodyPr>
          <a:lstStyle>
            <a:lvl1pPr indent="-228600" lvl="0" marL="457200" rtl="0" algn="ctr">
              <a:lnSpc>
                <a:spcPct val="110000"/>
              </a:lnSpc>
              <a:spcBef>
                <a:spcPts val="1000"/>
              </a:spcBef>
              <a:spcAft>
                <a:spcPts val="0"/>
              </a:spcAft>
              <a:buClr>
                <a:srgbClr val="575B73"/>
              </a:buClr>
              <a:buSzPts val="3500"/>
              <a:buNone/>
              <a:defRPr sz="3500">
                <a:solidFill>
                  <a:srgbClr val="575B73"/>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53" name="Google Shape;153;p13"/>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154" name="Google Shape;154;p13"/>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Slide – Image" showMasterSp="0">
  <p:cSld name="Content Left Slide – Image">
    <p:bg>
      <p:bgPr>
        <a:solidFill>
          <a:srgbClr val="F5F5F5"/>
        </a:solidFill>
      </p:bgPr>
    </p:bg>
    <p:spTree>
      <p:nvGrpSpPr>
        <p:cNvPr id="155" name="Shape 155"/>
        <p:cNvGrpSpPr/>
        <p:nvPr/>
      </p:nvGrpSpPr>
      <p:grpSpPr>
        <a:xfrm>
          <a:off x="0" y="0"/>
          <a:ext cx="0" cy="0"/>
          <a:chOff x="0" y="0"/>
          <a:chExt cx="0" cy="0"/>
        </a:xfrm>
      </p:grpSpPr>
      <p:pic>
        <p:nvPicPr>
          <p:cNvPr id="156" name="Google Shape;156;p14"/>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157" name="Google Shape;157;p14"/>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58" name="Google Shape;158;p14"/>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59" name="Google Shape;159;p14"/>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0" name="Google Shape;160;p14"/>
          <p:cNvSpPr/>
          <p:nvPr>
            <p:ph idx="2" type="pic"/>
          </p:nvPr>
        </p:nvSpPr>
        <p:spPr>
          <a:xfrm>
            <a:off x="14874650" y="-25400"/>
            <a:ext cx="9533400" cy="13766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161" name="Google Shape;161;p14"/>
          <p:cNvSpPr txBox="1"/>
          <p:nvPr>
            <p:ph idx="1" type="body"/>
          </p:nvPr>
        </p:nvSpPr>
        <p:spPr>
          <a:xfrm>
            <a:off x="1720626" y="1479819"/>
            <a:ext cx="13129500" cy="3544800"/>
          </a:xfrm>
          <a:prstGeom prst="rect">
            <a:avLst/>
          </a:prstGeom>
          <a:noFill/>
          <a:ln>
            <a:noFill/>
          </a:ln>
        </p:spPr>
        <p:txBody>
          <a:bodyPr anchorCtr="0" anchor="b" bIns="0" lIns="0" spcFirstLastPara="1" rIns="0" wrap="square" tIns="0">
            <a:noAutofit/>
          </a:bodyPr>
          <a:lstStyle>
            <a:lvl1pPr indent="-228600" lvl="0" marL="457200" rtl="0" algn="l">
              <a:lnSpc>
                <a:spcPct val="105714"/>
              </a:lnSpc>
              <a:spcBef>
                <a:spcPts val="0"/>
              </a:spcBef>
              <a:spcAft>
                <a:spcPts val="0"/>
              </a:spcAft>
              <a:buClr>
                <a:srgbClr val="0D122B"/>
              </a:buClr>
              <a:buSzPts val="7000"/>
              <a:buFont typeface="Arial"/>
              <a:buNone/>
              <a:defRPr sz="70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62" name="Google Shape;162;p14"/>
          <p:cNvSpPr txBox="1"/>
          <p:nvPr>
            <p:ph idx="3" type="body"/>
          </p:nvPr>
        </p:nvSpPr>
        <p:spPr>
          <a:xfrm>
            <a:off x="1689100" y="6752360"/>
            <a:ext cx="12697800" cy="5708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163" name="Google Shape;163;p14"/>
          <p:cNvCxnSpPr/>
          <p:nvPr>
            <p:ph idx="4" type="body"/>
          </p:nvPr>
        </p:nvCxnSpPr>
        <p:spPr>
          <a:xfrm>
            <a:off x="1714500" y="5837971"/>
            <a:ext cx="1727100" cy="0"/>
          </a:xfrm>
          <a:prstGeom prst="straightConnector1">
            <a:avLst/>
          </a:prstGeom>
          <a:noFill/>
          <a:ln cap="flat" cmpd="sng" w="76200">
            <a:solidFill>
              <a:srgbClr val="008CFF"/>
            </a:solidFill>
            <a:prstDash val="solid"/>
            <a:round/>
            <a:headEnd len="sm" w="sm" type="none"/>
            <a:tailEnd len="sm" w="sm" type="none"/>
          </a:ln>
        </p:spPr>
      </p:cxnSp>
      <p:sp>
        <p:nvSpPr>
          <p:cNvPr id="164" name="Google Shape;164;p14"/>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165" name="Google Shape;165;p14"/>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showMasterSp="0">
  <p:cSld name="Content 1">
    <p:bg>
      <p:bgPr>
        <a:solidFill>
          <a:srgbClr val="F5F5F5"/>
        </a:solidFill>
      </p:bgPr>
    </p:bg>
    <p:spTree>
      <p:nvGrpSpPr>
        <p:cNvPr id="166" name="Shape 166"/>
        <p:cNvGrpSpPr/>
        <p:nvPr/>
      </p:nvGrpSpPr>
      <p:grpSpPr>
        <a:xfrm>
          <a:off x="0" y="0"/>
          <a:ext cx="0" cy="0"/>
          <a:chOff x="0" y="0"/>
          <a:chExt cx="0" cy="0"/>
        </a:xfrm>
      </p:grpSpPr>
      <p:pic>
        <p:nvPicPr>
          <p:cNvPr id="167" name="Google Shape;167;p15"/>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168" name="Google Shape;168;p15"/>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69" name="Google Shape;169;p15"/>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70" name="Google Shape;170;p15"/>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71" name="Google Shape;171;p15"/>
          <p:cNvSpPr txBox="1"/>
          <p:nvPr>
            <p:ph idx="1" type="body"/>
          </p:nvPr>
        </p:nvSpPr>
        <p:spPr>
          <a:xfrm>
            <a:off x="1720626" y="1479819"/>
            <a:ext cx="13129500" cy="3544800"/>
          </a:xfrm>
          <a:prstGeom prst="rect">
            <a:avLst/>
          </a:prstGeom>
          <a:noFill/>
          <a:ln>
            <a:noFill/>
          </a:ln>
        </p:spPr>
        <p:txBody>
          <a:bodyPr anchorCtr="0" anchor="b" bIns="0" lIns="0" spcFirstLastPara="1" rIns="0" wrap="square" tIns="0">
            <a:noAutofit/>
          </a:bodyPr>
          <a:lstStyle>
            <a:lvl1pPr indent="-228600" lvl="0" marL="457200" rtl="0" algn="l">
              <a:lnSpc>
                <a:spcPct val="105714"/>
              </a:lnSpc>
              <a:spcBef>
                <a:spcPts val="0"/>
              </a:spcBef>
              <a:spcAft>
                <a:spcPts val="0"/>
              </a:spcAft>
              <a:buClr>
                <a:srgbClr val="0D122B"/>
              </a:buClr>
              <a:buSzPts val="7000"/>
              <a:buFont typeface="Arial"/>
              <a:buNone/>
              <a:defRPr sz="70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72" name="Google Shape;172;p15"/>
          <p:cNvSpPr txBox="1"/>
          <p:nvPr>
            <p:ph idx="2" type="body"/>
          </p:nvPr>
        </p:nvSpPr>
        <p:spPr>
          <a:xfrm>
            <a:off x="1689100" y="6752360"/>
            <a:ext cx="12697800" cy="5708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173" name="Google Shape;173;p15"/>
          <p:cNvCxnSpPr/>
          <p:nvPr>
            <p:ph idx="3" type="body"/>
          </p:nvPr>
        </p:nvCxnSpPr>
        <p:spPr>
          <a:xfrm>
            <a:off x="1714500" y="5837971"/>
            <a:ext cx="1727100" cy="0"/>
          </a:xfrm>
          <a:prstGeom prst="straightConnector1">
            <a:avLst/>
          </a:prstGeom>
          <a:noFill/>
          <a:ln cap="flat" cmpd="sng" w="76200">
            <a:solidFill>
              <a:srgbClr val="F22F46"/>
            </a:solidFill>
            <a:prstDash val="solid"/>
            <a:round/>
            <a:headEnd len="sm" w="sm" type="none"/>
            <a:tailEnd len="sm" w="sm" type="none"/>
          </a:ln>
        </p:spPr>
      </p:cxnSp>
      <p:sp>
        <p:nvSpPr>
          <p:cNvPr id="174" name="Google Shape;174;p15"/>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175" name="Google Shape;175;p15"/>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showMasterSp="0">
  <p:cSld name="Content 2">
    <p:bg>
      <p:bgPr>
        <a:solidFill>
          <a:srgbClr val="F5F5F5"/>
        </a:solidFill>
      </p:bgPr>
    </p:bg>
    <p:spTree>
      <p:nvGrpSpPr>
        <p:cNvPr id="176" name="Shape 176"/>
        <p:cNvGrpSpPr/>
        <p:nvPr/>
      </p:nvGrpSpPr>
      <p:grpSpPr>
        <a:xfrm>
          <a:off x="0" y="0"/>
          <a:ext cx="0" cy="0"/>
          <a:chOff x="0" y="0"/>
          <a:chExt cx="0" cy="0"/>
        </a:xfrm>
      </p:grpSpPr>
      <p:pic>
        <p:nvPicPr>
          <p:cNvPr id="177" name="Google Shape;177;p16"/>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178" name="Google Shape;178;p16"/>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79" name="Google Shape;179;p16"/>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80" name="Google Shape;180;p16"/>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81" name="Google Shape;181;p16"/>
          <p:cNvSpPr txBox="1"/>
          <p:nvPr>
            <p:ph idx="1" type="body"/>
          </p:nvPr>
        </p:nvSpPr>
        <p:spPr>
          <a:xfrm>
            <a:off x="1720626" y="1479819"/>
            <a:ext cx="13129500" cy="3544800"/>
          </a:xfrm>
          <a:prstGeom prst="rect">
            <a:avLst/>
          </a:prstGeom>
          <a:noFill/>
          <a:ln>
            <a:noFill/>
          </a:ln>
        </p:spPr>
        <p:txBody>
          <a:bodyPr anchorCtr="0" anchor="b" bIns="0" lIns="0" spcFirstLastPara="1" rIns="0" wrap="square" tIns="0">
            <a:noAutofit/>
          </a:bodyPr>
          <a:lstStyle>
            <a:lvl1pPr indent="-228600" lvl="0" marL="457200" rtl="0" algn="l">
              <a:lnSpc>
                <a:spcPct val="105714"/>
              </a:lnSpc>
              <a:spcBef>
                <a:spcPts val="0"/>
              </a:spcBef>
              <a:spcAft>
                <a:spcPts val="0"/>
              </a:spcAft>
              <a:buClr>
                <a:srgbClr val="0D122B"/>
              </a:buClr>
              <a:buSzPts val="7000"/>
              <a:buFont typeface="Arial"/>
              <a:buNone/>
              <a:defRPr sz="70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82" name="Google Shape;182;p16"/>
          <p:cNvSpPr txBox="1"/>
          <p:nvPr>
            <p:ph idx="2" type="body"/>
          </p:nvPr>
        </p:nvSpPr>
        <p:spPr>
          <a:xfrm>
            <a:off x="1689100" y="6752360"/>
            <a:ext cx="12697800" cy="5708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183" name="Google Shape;183;p16"/>
          <p:cNvCxnSpPr/>
          <p:nvPr>
            <p:ph idx="3" type="body"/>
          </p:nvPr>
        </p:nvCxnSpPr>
        <p:spPr>
          <a:xfrm>
            <a:off x="1714500" y="5837971"/>
            <a:ext cx="1727100" cy="0"/>
          </a:xfrm>
          <a:prstGeom prst="straightConnector1">
            <a:avLst/>
          </a:prstGeom>
          <a:noFill/>
          <a:ln cap="flat" cmpd="sng" w="76200">
            <a:solidFill>
              <a:srgbClr val="008CFF"/>
            </a:solidFill>
            <a:prstDash val="solid"/>
            <a:round/>
            <a:headEnd len="sm" w="sm" type="none"/>
            <a:tailEnd len="sm" w="sm" type="none"/>
          </a:ln>
        </p:spPr>
      </p:cxnSp>
      <p:sp>
        <p:nvSpPr>
          <p:cNvPr id="184" name="Google Shape;184;p16"/>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185" name="Google Shape;185;p16"/>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Statement " showMasterSp="0">
  <p:cSld name="Content 3 -Statement ">
    <p:bg>
      <p:bgPr>
        <a:solidFill>
          <a:srgbClr val="F5F5F5"/>
        </a:solidFill>
      </p:bgPr>
    </p:bg>
    <p:spTree>
      <p:nvGrpSpPr>
        <p:cNvPr id="186" name="Shape 186"/>
        <p:cNvGrpSpPr/>
        <p:nvPr/>
      </p:nvGrpSpPr>
      <p:grpSpPr>
        <a:xfrm>
          <a:off x="0" y="0"/>
          <a:ext cx="0" cy="0"/>
          <a:chOff x="0" y="0"/>
          <a:chExt cx="0" cy="0"/>
        </a:xfrm>
      </p:grpSpPr>
      <p:pic>
        <p:nvPicPr>
          <p:cNvPr id="187" name="Google Shape;187;p17"/>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188" name="Google Shape;188;p17"/>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89" name="Google Shape;189;p17"/>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90" name="Google Shape;190;p17"/>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1" name="Google Shape;191;p17"/>
          <p:cNvSpPr txBox="1"/>
          <p:nvPr>
            <p:ph idx="1" type="body"/>
          </p:nvPr>
        </p:nvSpPr>
        <p:spPr>
          <a:xfrm>
            <a:off x="1742405" y="2293143"/>
            <a:ext cx="20899200" cy="8610300"/>
          </a:xfrm>
          <a:prstGeom prst="rect">
            <a:avLst/>
          </a:prstGeom>
          <a:noFill/>
          <a:ln>
            <a:noFill/>
          </a:ln>
        </p:spPr>
        <p:txBody>
          <a:bodyPr anchorCtr="0" anchor="ctr"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92" name="Google Shape;192;p17"/>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193" name="Google Shape;193;p17"/>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showMasterSp="0">
  <p:cSld name="Content 4">
    <p:bg>
      <p:bgPr>
        <a:solidFill>
          <a:srgbClr val="F5F5F5"/>
        </a:solidFill>
      </p:bgPr>
    </p:bg>
    <p:spTree>
      <p:nvGrpSpPr>
        <p:cNvPr id="194" name="Shape 194"/>
        <p:cNvGrpSpPr/>
        <p:nvPr/>
      </p:nvGrpSpPr>
      <p:grpSpPr>
        <a:xfrm>
          <a:off x="0" y="0"/>
          <a:ext cx="0" cy="0"/>
          <a:chOff x="0" y="0"/>
          <a:chExt cx="0" cy="0"/>
        </a:xfrm>
      </p:grpSpPr>
      <p:pic>
        <p:nvPicPr>
          <p:cNvPr id="195" name="Google Shape;195;p18"/>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196" name="Google Shape;196;p18"/>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97" name="Google Shape;197;p18"/>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198" name="Google Shape;198;p18"/>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9" name="Google Shape;199;p18"/>
          <p:cNvSpPr txBox="1"/>
          <p:nvPr>
            <p:ph idx="1" type="body"/>
          </p:nvPr>
        </p:nvSpPr>
        <p:spPr>
          <a:xfrm>
            <a:off x="1720626" y="1318820"/>
            <a:ext cx="13335000" cy="1428300"/>
          </a:xfrm>
          <a:prstGeom prst="rect">
            <a:avLst/>
          </a:prstGeom>
          <a:noFill/>
          <a:ln>
            <a:noFill/>
          </a:ln>
        </p:spPr>
        <p:txBody>
          <a:bodyPr anchorCtr="0" anchor="b" bIns="0" lIns="0" spcFirstLastPara="1" rIns="0" wrap="square" tIns="0">
            <a:noAutofit/>
          </a:bodyPr>
          <a:lstStyle>
            <a:lvl1pPr indent="-228600" lvl="0" marL="457200" rtl="0" algn="l">
              <a:lnSpc>
                <a:spcPct val="105714"/>
              </a:lnSpc>
              <a:spcBef>
                <a:spcPts val="0"/>
              </a:spcBef>
              <a:spcAft>
                <a:spcPts val="0"/>
              </a:spcAft>
              <a:buClr>
                <a:srgbClr val="0D122B"/>
              </a:buClr>
              <a:buSzPts val="7000"/>
              <a:buFont typeface="Arial"/>
              <a:buNone/>
              <a:defRPr sz="70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00" name="Google Shape;200;p18"/>
          <p:cNvSpPr txBox="1"/>
          <p:nvPr>
            <p:ph idx="2" type="body"/>
          </p:nvPr>
        </p:nvSpPr>
        <p:spPr>
          <a:xfrm>
            <a:off x="1743532" y="3051052"/>
            <a:ext cx="14350800" cy="1246200"/>
          </a:xfrm>
          <a:prstGeom prst="rect">
            <a:avLst/>
          </a:prstGeom>
          <a:noFill/>
          <a:ln>
            <a:noFill/>
          </a:ln>
        </p:spPr>
        <p:txBody>
          <a:bodyPr anchorCtr="0" anchor="ctr" bIns="50800" lIns="50800" spcFirstLastPara="1" rIns="50800" wrap="square" tIns="50800">
            <a:noAutofit/>
          </a:bodyPr>
          <a:lstStyle>
            <a:lvl1pPr indent="-228600" lvl="0" marL="457200" rtl="0" algn="l">
              <a:lnSpc>
                <a:spcPct val="110000"/>
              </a:lnSpc>
              <a:spcBef>
                <a:spcPts val="1000"/>
              </a:spcBef>
              <a:spcAft>
                <a:spcPts val="0"/>
              </a:spcAft>
              <a:buClr>
                <a:srgbClr val="0D122B"/>
              </a:buClr>
              <a:buSzPts val="3900"/>
              <a:buFont typeface="Arial"/>
              <a:buNone/>
              <a:defRPr sz="39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01" name="Google Shape;201;p18"/>
          <p:cNvSpPr txBox="1"/>
          <p:nvPr>
            <p:ph idx="3" type="body"/>
          </p:nvPr>
        </p:nvSpPr>
        <p:spPr>
          <a:xfrm>
            <a:off x="1784126" y="5111812"/>
            <a:ext cx="8677500" cy="61506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02" name="Google Shape;202;p18"/>
          <p:cNvSpPr txBox="1"/>
          <p:nvPr>
            <p:ph idx="4" type="body"/>
          </p:nvPr>
        </p:nvSpPr>
        <p:spPr>
          <a:xfrm>
            <a:off x="12096526" y="5111812"/>
            <a:ext cx="8677500" cy="61506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03" name="Google Shape;203;p18"/>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204" name="Google Shape;204;p18"/>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5" showMasterSp="0">
  <p:cSld name="Content 5">
    <p:bg>
      <p:bgPr>
        <a:solidFill>
          <a:srgbClr val="F5F5F5"/>
        </a:solidFill>
      </p:bgPr>
    </p:bg>
    <p:spTree>
      <p:nvGrpSpPr>
        <p:cNvPr id="205" name="Shape 205"/>
        <p:cNvGrpSpPr/>
        <p:nvPr/>
      </p:nvGrpSpPr>
      <p:grpSpPr>
        <a:xfrm>
          <a:off x="0" y="0"/>
          <a:ext cx="0" cy="0"/>
          <a:chOff x="0" y="0"/>
          <a:chExt cx="0" cy="0"/>
        </a:xfrm>
      </p:grpSpPr>
      <p:pic>
        <p:nvPicPr>
          <p:cNvPr id="206" name="Google Shape;206;p19"/>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207" name="Google Shape;207;p19"/>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08" name="Google Shape;208;p19"/>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09" name="Google Shape;209;p19"/>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0" name="Google Shape;210;p19"/>
          <p:cNvSpPr txBox="1"/>
          <p:nvPr>
            <p:ph idx="1" type="body"/>
          </p:nvPr>
        </p:nvSpPr>
        <p:spPr>
          <a:xfrm>
            <a:off x="1720626" y="1297488"/>
            <a:ext cx="13335000" cy="1449600"/>
          </a:xfrm>
          <a:prstGeom prst="rect">
            <a:avLst/>
          </a:prstGeom>
          <a:noFill/>
          <a:ln>
            <a:noFill/>
          </a:ln>
        </p:spPr>
        <p:txBody>
          <a:bodyPr anchorCtr="0" anchor="b" bIns="0" lIns="0" spcFirstLastPara="1" rIns="0" wrap="square" tIns="0">
            <a:noAutofit/>
          </a:bodyPr>
          <a:lstStyle>
            <a:lvl1pPr indent="-228600" lvl="0" marL="457200" rtl="0" algn="l">
              <a:lnSpc>
                <a:spcPct val="105714"/>
              </a:lnSpc>
              <a:spcBef>
                <a:spcPts val="0"/>
              </a:spcBef>
              <a:spcAft>
                <a:spcPts val="0"/>
              </a:spcAft>
              <a:buClr>
                <a:srgbClr val="0D122B"/>
              </a:buClr>
              <a:buSzPts val="7000"/>
              <a:buFont typeface="Arial"/>
              <a:buNone/>
              <a:defRPr sz="70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11" name="Google Shape;211;p19"/>
          <p:cNvSpPr txBox="1"/>
          <p:nvPr>
            <p:ph idx="2" type="body"/>
          </p:nvPr>
        </p:nvSpPr>
        <p:spPr>
          <a:xfrm>
            <a:off x="3444728" y="5229634"/>
            <a:ext cx="3466800" cy="5575200"/>
          </a:xfrm>
          <a:prstGeom prst="rect">
            <a:avLst/>
          </a:prstGeom>
          <a:noFill/>
          <a:ln>
            <a:noFill/>
          </a:ln>
        </p:spPr>
        <p:txBody>
          <a:bodyPr anchorCtr="0" anchor="t"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12" name="Google Shape;212;p19"/>
          <p:cNvSpPr txBox="1"/>
          <p:nvPr>
            <p:ph idx="3" type="body"/>
          </p:nvPr>
        </p:nvSpPr>
        <p:spPr>
          <a:xfrm>
            <a:off x="1123869" y="5012460"/>
            <a:ext cx="1892700" cy="2661900"/>
          </a:xfrm>
          <a:prstGeom prst="rect">
            <a:avLst/>
          </a:prstGeom>
          <a:noFill/>
          <a:ln>
            <a:noFill/>
          </a:ln>
        </p:spPr>
        <p:txBody>
          <a:bodyPr anchorCtr="0" anchor="ctr"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213" name="Google Shape;213;p19"/>
          <p:cNvCxnSpPr/>
          <p:nvPr>
            <p:ph idx="4" type="body"/>
          </p:nvPr>
        </p:nvCxnSpPr>
        <p:spPr>
          <a:xfrm>
            <a:off x="1714500" y="3653571"/>
            <a:ext cx="1727100" cy="0"/>
          </a:xfrm>
          <a:prstGeom prst="straightConnector1">
            <a:avLst/>
          </a:prstGeom>
          <a:noFill/>
          <a:ln cap="flat" cmpd="sng" w="76200">
            <a:solidFill>
              <a:srgbClr val="008CFF"/>
            </a:solidFill>
            <a:prstDash val="solid"/>
            <a:round/>
            <a:headEnd len="sm" w="sm" type="none"/>
            <a:tailEnd len="sm" w="sm" type="none"/>
          </a:ln>
        </p:spPr>
      </p:cxnSp>
      <p:sp>
        <p:nvSpPr>
          <p:cNvPr id="214" name="Google Shape;214;p19"/>
          <p:cNvSpPr txBox="1"/>
          <p:nvPr>
            <p:ph idx="5" type="body"/>
          </p:nvPr>
        </p:nvSpPr>
        <p:spPr>
          <a:xfrm>
            <a:off x="10692195" y="5229634"/>
            <a:ext cx="3466800" cy="5575200"/>
          </a:xfrm>
          <a:prstGeom prst="rect">
            <a:avLst/>
          </a:prstGeom>
          <a:noFill/>
          <a:ln>
            <a:noFill/>
          </a:ln>
        </p:spPr>
        <p:txBody>
          <a:bodyPr anchorCtr="0" anchor="t"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15" name="Google Shape;215;p19"/>
          <p:cNvSpPr txBox="1"/>
          <p:nvPr>
            <p:ph idx="6" type="body"/>
          </p:nvPr>
        </p:nvSpPr>
        <p:spPr>
          <a:xfrm>
            <a:off x="8371336" y="5012460"/>
            <a:ext cx="1892700" cy="2661900"/>
          </a:xfrm>
          <a:prstGeom prst="rect">
            <a:avLst/>
          </a:prstGeom>
          <a:noFill/>
          <a:ln>
            <a:noFill/>
          </a:ln>
        </p:spPr>
        <p:txBody>
          <a:bodyPr anchorCtr="0" anchor="ctr"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16" name="Google Shape;216;p19"/>
          <p:cNvSpPr txBox="1"/>
          <p:nvPr>
            <p:ph idx="7" type="body"/>
          </p:nvPr>
        </p:nvSpPr>
        <p:spPr>
          <a:xfrm>
            <a:off x="18227530" y="5229634"/>
            <a:ext cx="3466800" cy="5575200"/>
          </a:xfrm>
          <a:prstGeom prst="rect">
            <a:avLst/>
          </a:prstGeom>
          <a:noFill/>
          <a:ln>
            <a:noFill/>
          </a:ln>
        </p:spPr>
        <p:txBody>
          <a:bodyPr anchorCtr="0" anchor="t"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17" name="Google Shape;217;p19"/>
          <p:cNvSpPr txBox="1"/>
          <p:nvPr>
            <p:ph idx="8" type="body"/>
          </p:nvPr>
        </p:nvSpPr>
        <p:spPr>
          <a:xfrm>
            <a:off x="15906669" y="5012460"/>
            <a:ext cx="1892700" cy="2661900"/>
          </a:xfrm>
          <a:prstGeom prst="rect">
            <a:avLst/>
          </a:prstGeom>
          <a:noFill/>
          <a:ln>
            <a:noFill/>
          </a:ln>
        </p:spPr>
        <p:txBody>
          <a:bodyPr anchorCtr="0" anchor="ctr"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18" name="Google Shape;218;p19"/>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219" name="Google Shape;219;p19"/>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6" showMasterSp="0">
  <p:cSld name="Content 6">
    <p:bg>
      <p:bgPr>
        <a:solidFill>
          <a:srgbClr val="F5F5F5"/>
        </a:solidFill>
      </p:bgPr>
    </p:bg>
    <p:spTree>
      <p:nvGrpSpPr>
        <p:cNvPr id="220" name="Shape 220"/>
        <p:cNvGrpSpPr/>
        <p:nvPr/>
      </p:nvGrpSpPr>
      <p:grpSpPr>
        <a:xfrm>
          <a:off x="0" y="0"/>
          <a:ext cx="0" cy="0"/>
          <a:chOff x="0" y="0"/>
          <a:chExt cx="0" cy="0"/>
        </a:xfrm>
      </p:grpSpPr>
      <p:pic>
        <p:nvPicPr>
          <p:cNvPr id="221" name="Google Shape;221;p20"/>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222" name="Google Shape;222;p20"/>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23" name="Google Shape;223;p20"/>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24" name="Google Shape;224;p20"/>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25" name="Google Shape;225;p20"/>
          <p:cNvSpPr txBox="1"/>
          <p:nvPr>
            <p:ph idx="1" type="body"/>
          </p:nvPr>
        </p:nvSpPr>
        <p:spPr>
          <a:xfrm>
            <a:off x="1743532" y="1768352"/>
            <a:ext cx="14350800" cy="1246200"/>
          </a:xfrm>
          <a:prstGeom prst="rect">
            <a:avLst/>
          </a:prstGeom>
          <a:noFill/>
          <a:ln>
            <a:noFill/>
          </a:ln>
        </p:spPr>
        <p:txBody>
          <a:bodyPr anchorCtr="0" anchor="ctr" bIns="50800" lIns="50800" spcFirstLastPara="1" rIns="50800" wrap="square" tIns="50800">
            <a:noAutofit/>
          </a:bodyPr>
          <a:lstStyle>
            <a:lvl1pPr indent="-228600" lvl="0" marL="457200" rtl="0" algn="l">
              <a:lnSpc>
                <a:spcPct val="110000"/>
              </a:lnSpc>
              <a:spcBef>
                <a:spcPts val="1000"/>
              </a:spcBef>
              <a:spcAft>
                <a:spcPts val="0"/>
              </a:spcAft>
              <a:buClr>
                <a:srgbClr val="0D122B"/>
              </a:buClr>
              <a:buSzPts val="3900"/>
              <a:buFont typeface="Arial"/>
              <a:buNone/>
              <a:defRPr sz="39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26" name="Google Shape;226;p20"/>
          <p:cNvSpPr txBox="1"/>
          <p:nvPr>
            <p:ph idx="2" type="body"/>
          </p:nvPr>
        </p:nvSpPr>
        <p:spPr>
          <a:xfrm>
            <a:off x="1784126" y="3841812"/>
            <a:ext cx="8677500" cy="7433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27" name="Google Shape;227;p20"/>
          <p:cNvSpPr txBox="1"/>
          <p:nvPr>
            <p:ph idx="3" type="body"/>
          </p:nvPr>
        </p:nvSpPr>
        <p:spPr>
          <a:xfrm>
            <a:off x="12096526" y="3841812"/>
            <a:ext cx="8677500" cy="7433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28" name="Google Shape;228;p20"/>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229" name="Google Shape;229;p20"/>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fe Harbor/ Legal Disclaimer" showMasterSp="0">
  <p:cSld name="Safe Harbor/ Legal Disclaimer">
    <p:bg>
      <p:bgPr>
        <a:solidFill>
          <a:srgbClr val="F5F5F5"/>
        </a:solidFill>
      </p:bgPr>
    </p:bg>
    <p:spTree>
      <p:nvGrpSpPr>
        <p:cNvPr id="23" name="Shape 23"/>
        <p:cNvGrpSpPr/>
        <p:nvPr/>
      </p:nvGrpSpPr>
      <p:grpSpPr>
        <a:xfrm>
          <a:off x="0" y="0"/>
          <a:ext cx="0" cy="0"/>
          <a:chOff x="0" y="0"/>
          <a:chExt cx="0" cy="0"/>
        </a:xfrm>
      </p:grpSpPr>
      <p:sp>
        <p:nvSpPr>
          <p:cNvPr id="24" name="Google Shape;24;p3"/>
          <p:cNvSpPr txBox="1"/>
          <p:nvPr/>
        </p:nvSpPr>
        <p:spPr>
          <a:xfrm>
            <a:off x="1658328" y="4171787"/>
            <a:ext cx="10132200" cy="8480100"/>
          </a:xfrm>
          <a:prstGeom prst="rect">
            <a:avLst/>
          </a:prstGeom>
          <a:noFill/>
          <a:ln>
            <a:noFill/>
          </a:ln>
        </p:spPr>
        <p:txBody>
          <a:bodyPr anchorCtr="0" anchor="ctr" bIns="50800" lIns="50800" spcFirstLastPara="1" rIns="50800" wrap="square" tIns="50800">
            <a:noAutofit/>
          </a:bodyPr>
          <a:lstStyle/>
          <a:p>
            <a:pPr indent="0" lvl="0" marL="0" marR="0" rtl="0" algn="just">
              <a:lnSpc>
                <a:spcPct val="120000"/>
              </a:lnSpc>
              <a:spcBef>
                <a:spcPts val="0"/>
              </a:spcBef>
              <a:spcAft>
                <a:spcPts val="0"/>
              </a:spcAft>
              <a:buClr>
                <a:srgbClr val="1B2847"/>
              </a:buClr>
              <a:buSzPts val="1800"/>
              <a:buFont typeface="Arial"/>
              <a:buNone/>
            </a:pPr>
            <a:r>
              <a:rPr i="0" lang="en-US" sz="1800" u="none" cap="none" strike="noStrike">
                <a:solidFill>
                  <a:srgbClr val="0D122B"/>
                </a:solidFill>
                <a:latin typeface="Helvetica Neue"/>
                <a:ea typeface="Helvetica Neue"/>
                <a:cs typeface="Helvetica Neue"/>
                <a:sym typeface="Helvetica Neue"/>
              </a:rPr>
              <a:t>This presentation and the accompanying oral presentation contain forward-looking statements. All statements other than statements of historical fact contained in this presentation, including statements as to future results of operations and financial position, planned products and services, business strategy and plans, objectives of management for future operations of Twilio Inc. and its subsidiaries (“Twilio” or the “Company”), market size and growth opportunities, competitive position and technological and market trends,  are forward-looking statements.  In some cases, you can identify forward-looking statements by terms such as “expect,” “plan,” “anticipate,” “intend,” “target,” “project,” “predict,” “potential,” “explore” or “continue” or the negative of these terms or other similar words. Twilio has based these forward-looking statements largely on its current expectations and assumptions and on information available as of the date of this presentation. The Company assumes no obligation to update any forward-looking statements after the date of this presentation, except as required by law.</a:t>
            </a:r>
            <a:endParaRPr>
              <a:solidFill>
                <a:srgbClr val="0D122B"/>
              </a:solidFill>
              <a:latin typeface="Helvetica Neue"/>
              <a:ea typeface="Helvetica Neue"/>
              <a:cs typeface="Helvetica Neue"/>
              <a:sym typeface="Helvetica Neue"/>
            </a:endParaRPr>
          </a:p>
          <a:p>
            <a:pPr indent="0" lvl="0" marL="0" marR="0" rtl="0" algn="just">
              <a:lnSpc>
                <a:spcPct val="120000"/>
              </a:lnSpc>
              <a:spcBef>
                <a:spcPts val="2500"/>
              </a:spcBef>
              <a:spcAft>
                <a:spcPts val="0"/>
              </a:spcAft>
              <a:buClr>
                <a:srgbClr val="1B2847"/>
              </a:buClr>
              <a:buSzPts val="1800"/>
              <a:buFont typeface="Arial"/>
              <a:buNone/>
            </a:pPr>
            <a:r>
              <a:rPr i="0" lang="en-US" sz="1800" u="none" cap="none" strike="noStrike">
                <a:solidFill>
                  <a:srgbClr val="0D122B"/>
                </a:solidFill>
                <a:latin typeface="Helvetica Neue"/>
                <a:ea typeface="Helvetica Neue"/>
                <a:cs typeface="Helvetica Neue"/>
                <a:sym typeface="Helvetica Neue"/>
              </a:rPr>
              <a:t>The forward-looking statements contained in this presentation and the accompanying oral presentation are subject to known and unknown risks, uncertainties, assumptions and other factors that may cause actual results or outcomes to be materially different from any future results or outcomes expressed or implied by the forward-looking statements.  These risks, uncertainties, assumptions and other factors include, but are not limited to, those related to the Company’s business and financial performance, the Company’s ability to attract and retain customers, the Company’s ability to develop new products and services and enhance existing products and services, the Company’s ability to respond rapidly to emerging technology trends, the Company’s ability to execute on its business strategy, the Company’s ability to compete effectively and the Company’s ability to manage growth. Moreover, the Company operates in a very competitive and rapidly changing environment, and new risks may emerge from time to time. It is not possible for the Company to predict all risks, nor can the Company assess the impact of all factors on its business or the extent to which any factor, or combination of factors, may cause actual results or outcomes to differ materially from those contained in any forward-looking statements the             Company may make.</a:t>
            </a:r>
            <a:endParaRPr>
              <a:solidFill>
                <a:srgbClr val="0D122B"/>
              </a:solidFill>
              <a:latin typeface="Helvetica Neue"/>
              <a:ea typeface="Helvetica Neue"/>
              <a:cs typeface="Helvetica Neue"/>
              <a:sym typeface="Helvetica Neue"/>
            </a:endParaRPr>
          </a:p>
        </p:txBody>
      </p:sp>
      <p:sp>
        <p:nvSpPr>
          <p:cNvPr id="25" name="Google Shape;25;p3"/>
          <p:cNvSpPr txBox="1"/>
          <p:nvPr/>
        </p:nvSpPr>
        <p:spPr>
          <a:xfrm>
            <a:off x="12470748" y="4188806"/>
            <a:ext cx="10132200" cy="8788800"/>
          </a:xfrm>
          <a:prstGeom prst="rect">
            <a:avLst/>
          </a:prstGeom>
          <a:noFill/>
          <a:ln>
            <a:noFill/>
          </a:ln>
        </p:spPr>
        <p:txBody>
          <a:bodyPr anchorCtr="0" anchor="ctr" bIns="50800" lIns="50800" spcFirstLastPara="1" rIns="50800" wrap="square" tIns="50800">
            <a:noAutofit/>
          </a:bodyPr>
          <a:lstStyle/>
          <a:p>
            <a:pPr indent="0" lvl="0" marL="0" marR="0" rtl="0" algn="just">
              <a:lnSpc>
                <a:spcPct val="120000"/>
              </a:lnSpc>
              <a:spcBef>
                <a:spcPts val="0"/>
              </a:spcBef>
              <a:spcAft>
                <a:spcPts val="0"/>
              </a:spcAft>
              <a:buClr>
                <a:srgbClr val="000000"/>
              </a:buClr>
              <a:buSzPts val="1800"/>
              <a:buFont typeface="Arial"/>
              <a:buNone/>
            </a:pPr>
            <a:r>
              <a:rPr i="0" lang="en-US" sz="1800" u="none" cap="none" strike="noStrike">
                <a:solidFill>
                  <a:srgbClr val="0D122B"/>
                </a:solidFill>
                <a:latin typeface="Helvetica Neue"/>
                <a:ea typeface="Helvetica Neue"/>
                <a:cs typeface="Helvetica Neue"/>
                <a:sym typeface="Helvetica Neue"/>
              </a:rPr>
              <a:t>This presentation also contains estimates and other statistical data made by independent parties and by the Company relating to market size and growth and other industry data. These data involve a number of assumptions and limitations, and you are cautioned not to give undue weight to such estimates. The Company has not independently verified the statistical and other industry data generated by independent parties and contained in this presentation and, accordingly, it cannot guarantee their accuracy or completeness. In addition, projections, assumptions and estimates of its future performance and the future performance of the markets in which the Company competes are necessarily subject to a high degree of uncertainty and risk due to a variety of factors. These and other factors could cause results or outcomes to differ materially from those expressed in the estimates made by the independent parties and by Twilio.</a:t>
            </a:r>
            <a:endParaRPr>
              <a:solidFill>
                <a:srgbClr val="0D122B"/>
              </a:solidFill>
              <a:latin typeface="Helvetica Neue"/>
              <a:ea typeface="Helvetica Neue"/>
              <a:cs typeface="Helvetica Neue"/>
              <a:sym typeface="Helvetica Neue"/>
            </a:endParaRPr>
          </a:p>
          <a:p>
            <a:pPr indent="0" lvl="0" marL="0" marR="0" rtl="0" algn="just">
              <a:lnSpc>
                <a:spcPct val="120000"/>
              </a:lnSpc>
              <a:spcBef>
                <a:spcPts val="2500"/>
              </a:spcBef>
              <a:spcAft>
                <a:spcPts val="0"/>
              </a:spcAft>
              <a:buClr>
                <a:srgbClr val="000000"/>
              </a:buClr>
              <a:buSzPts val="1800"/>
              <a:buFont typeface="Arial"/>
              <a:buNone/>
            </a:pPr>
            <a:r>
              <a:rPr i="0" lang="en-US" sz="1800" u="none" cap="none" strike="noStrike">
                <a:solidFill>
                  <a:srgbClr val="0D122B"/>
                </a:solidFill>
                <a:latin typeface="Helvetica Neue"/>
                <a:ea typeface="Helvetica Neue"/>
                <a:cs typeface="Helvetica Neue"/>
                <a:sym typeface="Helvetica Neue"/>
              </a:rPr>
              <a:t>This presentation also includes certain non-GAAP financial measures. These non-GAAP financial measures are in addition to, and not as a substitute for or superior to measures of financial performance prepared in accordance with GAAP. There are a number of limitations related to the use of these non-GAAP financial measures versus their nearest GAAP equivalents. For example, other companies may calculate non-GAAP financial measures differently or may use other measures to evaluate their performance, all of which could reduce the usefulness of the Company’s non-GAAP financial measures as tools for comparison. The Company has provided a reconciliation of those measures to the most directly comparable GAAP measures, which is available in the appendix.</a:t>
            </a:r>
            <a:endParaRPr>
              <a:solidFill>
                <a:srgbClr val="0D122B"/>
              </a:solidFill>
              <a:latin typeface="Helvetica Neue"/>
              <a:ea typeface="Helvetica Neue"/>
              <a:cs typeface="Helvetica Neue"/>
              <a:sym typeface="Helvetica Neue"/>
            </a:endParaRPr>
          </a:p>
          <a:p>
            <a:pPr indent="0" lvl="0" marL="0" marR="0" rtl="0" algn="just">
              <a:lnSpc>
                <a:spcPct val="120000"/>
              </a:lnSpc>
              <a:spcBef>
                <a:spcPts val="2500"/>
              </a:spcBef>
              <a:spcAft>
                <a:spcPts val="0"/>
              </a:spcAft>
              <a:buClr>
                <a:srgbClr val="000000"/>
              </a:buClr>
              <a:buSzPts val="1800"/>
              <a:buFont typeface="Arial"/>
              <a:buNone/>
            </a:pPr>
            <a:r>
              <a:rPr i="0" lang="en-US" sz="1800" u="none" cap="none" strike="noStrike">
                <a:solidFill>
                  <a:srgbClr val="0D122B"/>
                </a:solidFill>
                <a:latin typeface="Helvetica Neue"/>
                <a:ea typeface="Helvetica Neue"/>
                <a:cs typeface="Helvetica Neue"/>
                <a:sym typeface="Helvetica Neue"/>
              </a:rPr>
              <a:t>For further information with respect to Twilio, we refer you to our most recent quarterly report on Form 10-Q filed with the SEC. In addition, we are subject to the information and reporting requirements of the Securities Exchange Act of 1934 and, accordingly, file periodic reports, current reports, proxy statements and other information with the SEC. The final prospectus and these periodic reports, current reports, proxy statements and other information are available for review at the SEC’s website at http://www.sec.gov. </a:t>
            </a:r>
            <a:endParaRPr>
              <a:solidFill>
                <a:srgbClr val="0D122B"/>
              </a:solidFill>
              <a:latin typeface="Helvetica Neue"/>
              <a:ea typeface="Helvetica Neue"/>
              <a:cs typeface="Helvetica Neue"/>
              <a:sym typeface="Helvetica Neue"/>
            </a:endParaRPr>
          </a:p>
        </p:txBody>
      </p:sp>
      <p:sp>
        <p:nvSpPr>
          <p:cNvPr id="26" name="Google Shape;26;p3"/>
          <p:cNvSpPr/>
          <p:nvPr/>
        </p:nvSpPr>
        <p:spPr>
          <a:xfrm>
            <a:off x="1633710" y="1243281"/>
            <a:ext cx="21116700" cy="1434300"/>
          </a:xfrm>
          <a:prstGeom prst="rect">
            <a:avLst/>
          </a:prstGeom>
          <a:noFill/>
          <a:ln>
            <a:noFill/>
          </a:ln>
        </p:spPr>
        <p:txBody>
          <a:bodyPr anchorCtr="0" anchor="b" bIns="0" lIns="0" spcFirstLastPara="1" rIns="0" wrap="square" tIns="0">
            <a:noAutofit/>
          </a:bodyPr>
          <a:lstStyle/>
          <a:p>
            <a:pPr indent="0" lvl="0" marL="0" marR="0" rtl="0" algn="l">
              <a:lnSpc>
                <a:spcPct val="113846"/>
              </a:lnSpc>
              <a:spcBef>
                <a:spcPts val="0"/>
              </a:spcBef>
              <a:spcAft>
                <a:spcPts val="0"/>
              </a:spcAft>
              <a:buClr>
                <a:srgbClr val="0D122B"/>
              </a:buClr>
              <a:buSzPts val="6500"/>
              <a:buFont typeface="Arial"/>
              <a:buNone/>
            </a:pPr>
            <a:r>
              <a:rPr i="0" lang="en-US" sz="6500" u="none" cap="none" strike="noStrike">
                <a:solidFill>
                  <a:srgbClr val="0D122B"/>
                </a:solidFill>
                <a:latin typeface="Helvetica Neue"/>
                <a:ea typeface="Helvetica Neue"/>
                <a:cs typeface="Helvetica Neue"/>
                <a:sym typeface="Helvetica Neue"/>
              </a:rPr>
              <a:t>Legal Disclaimer</a:t>
            </a:r>
            <a:endParaRPr>
              <a:latin typeface="Helvetica Neue"/>
              <a:ea typeface="Helvetica Neue"/>
              <a:cs typeface="Helvetica Neue"/>
              <a:sym typeface="Helvetica Neue"/>
            </a:endParaRPr>
          </a:p>
        </p:txBody>
      </p:sp>
      <p:cxnSp>
        <p:nvCxnSpPr>
          <p:cNvPr id="27" name="Google Shape;27;p3"/>
          <p:cNvCxnSpPr/>
          <p:nvPr/>
        </p:nvCxnSpPr>
        <p:spPr>
          <a:xfrm>
            <a:off x="1712699" y="3465484"/>
            <a:ext cx="1727100" cy="0"/>
          </a:xfrm>
          <a:prstGeom prst="straightConnector1">
            <a:avLst/>
          </a:prstGeom>
          <a:noFill/>
          <a:ln cap="flat" cmpd="sng" w="76200">
            <a:solidFill>
              <a:srgbClr val="F22F46"/>
            </a:solidFill>
            <a:prstDash val="solid"/>
            <a:miter lim="400000"/>
            <a:headEnd len="sm" w="sm" type="none"/>
            <a:tailEnd len="sm" w="sm" type="none"/>
          </a:ln>
        </p:spPr>
      </p:cxnSp>
      <p:sp>
        <p:nvSpPr>
          <p:cNvPr id="28" name="Google Shape;28;p3"/>
          <p:cNvSpPr txBox="1"/>
          <p:nvPr>
            <p:ph idx="12" type="sldNum"/>
          </p:nvPr>
        </p:nvSpPr>
        <p:spPr>
          <a:xfrm>
            <a:off x="17221200" y="12724307"/>
            <a:ext cx="5486400" cy="707100"/>
          </a:xfrm>
          <a:prstGeom prst="rect">
            <a:avLst/>
          </a:prstGeom>
          <a:noFill/>
          <a:ln>
            <a:noFill/>
          </a:ln>
        </p:spPr>
        <p:txBody>
          <a:bodyPr anchorCtr="0" anchor="ctr" bIns="91425" lIns="91425" spcFirstLastPara="1" rIns="91425" wrap="square" tIns="91425">
            <a:noAutofit/>
          </a:bodyPr>
          <a:lstStyle>
            <a:lvl1pPr indent="0" lvl="0" marL="0" marR="0" rtl="0" algn="r">
              <a:lnSpc>
                <a:spcPct val="187500"/>
              </a:lnSpc>
              <a:spcBef>
                <a:spcPts val="0"/>
              </a:spcBef>
              <a:spcAft>
                <a:spcPts val="0"/>
              </a:spcAft>
              <a:buClr>
                <a:srgbClr val="FFFFFF"/>
              </a:buClr>
              <a:buSzPts val="2400"/>
              <a:buFont typeface="Arial"/>
              <a:buNone/>
              <a:defRPr>
                <a:solidFill>
                  <a:srgbClr val="FFFFFF"/>
                </a:solidFill>
              </a:defRPr>
            </a:lvl1pPr>
            <a:lvl2pPr indent="0" lvl="1" marL="0" marR="0" rtl="0" algn="r">
              <a:lnSpc>
                <a:spcPct val="187500"/>
              </a:lnSpc>
              <a:spcBef>
                <a:spcPts val="0"/>
              </a:spcBef>
              <a:spcAft>
                <a:spcPts val="0"/>
              </a:spcAft>
              <a:buClr>
                <a:srgbClr val="FFFFFF"/>
              </a:buClr>
              <a:buSzPts val="2400"/>
              <a:buFont typeface="Arial"/>
              <a:buNone/>
              <a:defRPr>
                <a:solidFill>
                  <a:srgbClr val="FFFFFF"/>
                </a:solidFill>
              </a:defRPr>
            </a:lvl2pPr>
            <a:lvl3pPr indent="0" lvl="2" marL="0" marR="0" rtl="0" algn="r">
              <a:lnSpc>
                <a:spcPct val="187500"/>
              </a:lnSpc>
              <a:spcBef>
                <a:spcPts val="0"/>
              </a:spcBef>
              <a:spcAft>
                <a:spcPts val="0"/>
              </a:spcAft>
              <a:buClr>
                <a:srgbClr val="FFFFFF"/>
              </a:buClr>
              <a:buSzPts val="2400"/>
              <a:buFont typeface="Arial"/>
              <a:buNone/>
              <a:defRPr>
                <a:solidFill>
                  <a:srgbClr val="FFFFFF"/>
                </a:solidFill>
              </a:defRPr>
            </a:lvl3pPr>
            <a:lvl4pPr indent="0" lvl="3" marL="0" marR="0" rtl="0" algn="r">
              <a:lnSpc>
                <a:spcPct val="187500"/>
              </a:lnSpc>
              <a:spcBef>
                <a:spcPts val="0"/>
              </a:spcBef>
              <a:spcAft>
                <a:spcPts val="0"/>
              </a:spcAft>
              <a:buClr>
                <a:srgbClr val="FFFFFF"/>
              </a:buClr>
              <a:buSzPts val="2400"/>
              <a:buFont typeface="Arial"/>
              <a:buNone/>
              <a:defRPr>
                <a:solidFill>
                  <a:srgbClr val="FFFFFF"/>
                </a:solidFill>
              </a:defRPr>
            </a:lvl4pPr>
            <a:lvl5pPr indent="0" lvl="4" marL="0" marR="0" rtl="0" algn="r">
              <a:lnSpc>
                <a:spcPct val="187500"/>
              </a:lnSpc>
              <a:spcBef>
                <a:spcPts val="0"/>
              </a:spcBef>
              <a:spcAft>
                <a:spcPts val="0"/>
              </a:spcAft>
              <a:buClr>
                <a:srgbClr val="FFFFFF"/>
              </a:buClr>
              <a:buSzPts val="2400"/>
              <a:buFont typeface="Arial"/>
              <a:buNone/>
              <a:defRPr>
                <a:solidFill>
                  <a:srgbClr val="FFFFFF"/>
                </a:solidFill>
              </a:defRPr>
            </a:lvl5pPr>
            <a:lvl6pPr indent="0" lvl="5" marL="0" marR="0" rtl="0" algn="r">
              <a:lnSpc>
                <a:spcPct val="187500"/>
              </a:lnSpc>
              <a:spcBef>
                <a:spcPts val="0"/>
              </a:spcBef>
              <a:spcAft>
                <a:spcPts val="0"/>
              </a:spcAft>
              <a:buClr>
                <a:srgbClr val="FFFFFF"/>
              </a:buClr>
              <a:buSzPts val="2400"/>
              <a:buFont typeface="Arial"/>
              <a:buNone/>
              <a:defRPr>
                <a:solidFill>
                  <a:srgbClr val="FFFFFF"/>
                </a:solidFill>
              </a:defRPr>
            </a:lvl6pPr>
            <a:lvl7pPr indent="0" lvl="6" marL="0" marR="0" rtl="0" algn="r">
              <a:lnSpc>
                <a:spcPct val="187500"/>
              </a:lnSpc>
              <a:spcBef>
                <a:spcPts val="0"/>
              </a:spcBef>
              <a:spcAft>
                <a:spcPts val="0"/>
              </a:spcAft>
              <a:buClr>
                <a:srgbClr val="FFFFFF"/>
              </a:buClr>
              <a:buSzPts val="2400"/>
              <a:buFont typeface="Arial"/>
              <a:buNone/>
              <a:defRPr>
                <a:solidFill>
                  <a:srgbClr val="FFFFFF"/>
                </a:solidFill>
              </a:defRPr>
            </a:lvl7pPr>
            <a:lvl8pPr indent="0" lvl="7" marL="0" marR="0" rtl="0" algn="r">
              <a:lnSpc>
                <a:spcPct val="187500"/>
              </a:lnSpc>
              <a:spcBef>
                <a:spcPts val="0"/>
              </a:spcBef>
              <a:spcAft>
                <a:spcPts val="0"/>
              </a:spcAft>
              <a:buClr>
                <a:srgbClr val="FFFFFF"/>
              </a:buClr>
              <a:buSzPts val="2400"/>
              <a:buFont typeface="Arial"/>
              <a:buNone/>
              <a:defRPr>
                <a:solidFill>
                  <a:srgbClr val="FFFFFF"/>
                </a:solidFill>
              </a:defRPr>
            </a:lvl8pPr>
            <a:lvl9pPr indent="0" lvl="8" marL="0" marR="0" rtl="0" algn="r">
              <a:lnSpc>
                <a:spcPct val="187500"/>
              </a:lnSpc>
              <a:spcBef>
                <a:spcPts val="0"/>
              </a:spcBef>
              <a:spcAft>
                <a:spcPts val="0"/>
              </a:spcAft>
              <a:buClr>
                <a:srgbClr val="FFFFFF"/>
              </a:buClr>
              <a:buSzPts val="24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
        <p:nvSpPr>
          <p:cNvPr id="29" name="Google Shape;29;p3"/>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 name="Google Shape;30;p3"/>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7" showMasterSp="0">
  <p:cSld name="Content 7">
    <p:bg>
      <p:bgPr>
        <a:solidFill>
          <a:srgbClr val="F5F5F5"/>
        </a:solidFill>
      </p:bgPr>
    </p:bg>
    <p:spTree>
      <p:nvGrpSpPr>
        <p:cNvPr id="230" name="Shape 230"/>
        <p:cNvGrpSpPr/>
        <p:nvPr/>
      </p:nvGrpSpPr>
      <p:grpSpPr>
        <a:xfrm>
          <a:off x="0" y="0"/>
          <a:ext cx="0" cy="0"/>
          <a:chOff x="0" y="0"/>
          <a:chExt cx="0" cy="0"/>
        </a:xfrm>
      </p:grpSpPr>
      <p:pic>
        <p:nvPicPr>
          <p:cNvPr id="231" name="Google Shape;231;p21"/>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232" name="Google Shape;232;p21"/>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33" name="Google Shape;233;p21"/>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34" name="Google Shape;234;p21"/>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5" name="Google Shape;235;p21"/>
          <p:cNvSpPr txBox="1"/>
          <p:nvPr>
            <p:ph idx="1" type="body"/>
          </p:nvPr>
        </p:nvSpPr>
        <p:spPr>
          <a:xfrm>
            <a:off x="1720626" y="78585"/>
            <a:ext cx="9339000" cy="3544800"/>
          </a:xfrm>
          <a:prstGeom prst="rect">
            <a:avLst/>
          </a:prstGeom>
          <a:noFill/>
          <a:ln>
            <a:noFill/>
          </a:ln>
        </p:spPr>
        <p:txBody>
          <a:bodyPr anchorCtr="0" anchor="b"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236" name="Google Shape;236;p21"/>
          <p:cNvCxnSpPr/>
          <p:nvPr>
            <p:ph idx="2" type="body"/>
          </p:nvPr>
        </p:nvCxnSpPr>
        <p:spPr>
          <a:xfrm>
            <a:off x="1714500" y="4538338"/>
            <a:ext cx="1727100" cy="0"/>
          </a:xfrm>
          <a:prstGeom prst="straightConnector1">
            <a:avLst/>
          </a:prstGeom>
          <a:noFill/>
          <a:ln cap="flat" cmpd="sng" w="76200">
            <a:solidFill>
              <a:srgbClr val="008CFF"/>
            </a:solidFill>
            <a:prstDash val="solid"/>
            <a:round/>
            <a:headEnd len="sm" w="sm" type="none"/>
            <a:tailEnd len="sm" w="sm" type="none"/>
          </a:ln>
        </p:spPr>
      </p:cxnSp>
      <p:sp>
        <p:nvSpPr>
          <p:cNvPr id="237" name="Google Shape;237;p21"/>
          <p:cNvSpPr/>
          <p:nvPr>
            <p:ph idx="3" type="pic"/>
          </p:nvPr>
        </p:nvSpPr>
        <p:spPr>
          <a:xfrm>
            <a:off x="12276701" y="1900994"/>
            <a:ext cx="863400" cy="80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238" name="Google Shape;238;p21"/>
          <p:cNvSpPr txBox="1"/>
          <p:nvPr>
            <p:ph idx="4" type="body"/>
          </p:nvPr>
        </p:nvSpPr>
        <p:spPr>
          <a:xfrm>
            <a:off x="1689100" y="5351127"/>
            <a:ext cx="9499200" cy="5708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39" name="Google Shape;239;p21"/>
          <p:cNvSpPr txBox="1"/>
          <p:nvPr>
            <p:ph idx="5" type="body"/>
          </p:nvPr>
        </p:nvSpPr>
        <p:spPr>
          <a:xfrm>
            <a:off x="13612494" y="1845733"/>
            <a:ext cx="8573100" cy="2336700"/>
          </a:xfrm>
          <a:prstGeom prst="rect">
            <a:avLst/>
          </a:prstGeom>
          <a:noFill/>
          <a:ln>
            <a:noFill/>
          </a:ln>
        </p:spPr>
        <p:txBody>
          <a:bodyPr anchorCtr="0" anchor="ctr"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40" name="Google Shape;240;p21"/>
          <p:cNvSpPr/>
          <p:nvPr>
            <p:ph idx="6" type="pic"/>
          </p:nvPr>
        </p:nvSpPr>
        <p:spPr>
          <a:xfrm>
            <a:off x="12276701" y="5198982"/>
            <a:ext cx="863400" cy="80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241" name="Google Shape;241;p21"/>
          <p:cNvSpPr txBox="1"/>
          <p:nvPr>
            <p:ph idx="7" type="body"/>
          </p:nvPr>
        </p:nvSpPr>
        <p:spPr>
          <a:xfrm>
            <a:off x="13612494" y="5143720"/>
            <a:ext cx="8573100" cy="2336700"/>
          </a:xfrm>
          <a:prstGeom prst="rect">
            <a:avLst/>
          </a:prstGeom>
          <a:noFill/>
          <a:ln>
            <a:noFill/>
          </a:ln>
        </p:spPr>
        <p:txBody>
          <a:bodyPr anchorCtr="0" anchor="ctr"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42" name="Google Shape;242;p21"/>
          <p:cNvSpPr/>
          <p:nvPr>
            <p:ph idx="8" type="pic"/>
          </p:nvPr>
        </p:nvSpPr>
        <p:spPr>
          <a:xfrm>
            <a:off x="12276701" y="8585648"/>
            <a:ext cx="863400" cy="80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243" name="Google Shape;243;p21"/>
          <p:cNvSpPr txBox="1"/>
          <p:nvPr>
            <p:ph idx="9" type="body"/>
          </p:nvPr>
        </p:nvSpPr>
        <p:spPr>
          <a:xfrm>
            <a:off x="13612494" y="8530387"/>
            <a:ext cx="8573100" cy="2336700"/>
          </a:xfrm>
          <a:prstGeom prst="rect">
            <a:avLst/>
          </a:prstGeom>
          <a:noFill/>
          <a:ln>
            <a:noFill/>
          </a:ln>
        </p:spPr>
        <p:txBody>
          <a:bodyPr anchorCtr="0" anchor="ctr"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44" name="Google Shape;244;p21"/>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245" name="Google Shape;245;p21"/>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Diagram" showMasterSp="0">
  <p:cSld name="Product Diagram">
    <p:bg>
      <p:bgPr>
        <a:solidFill>
          <a:srgbClr val="F5F5F5"/>
        </a:solidFill>
      </p:bgPr>
    </p:bg>
    <p:spTree>
      <p:nvGrpSpPr>
        <p:cNvPr id="246" name="Shape 246"/>
        <p:cNvGrpSpPr/>
        <p:nvPr/>
      </p:nvGrpSpPr>
      <p:grpSpPr>
        <a:xfrm>
          <a:off x="0" y="0"/>
          <a:ext cx="0" cy="0"/>
          <a:chOff x="0" y="0"/>
          <a:chExt cx="0" cy="0"/>
        </a:xfrm>
      </p:grpSpPr>
      <p:pic>
        <p:nvPicPr>
          <p:cNvPr id="247" name="Google Shape;247;p22"/>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248" name="Google Shape;248;p22"/>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49" name="Google Shape;249;p22"/>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50" name="Google Shape;250;p22"/>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1" name="Google Shape;251;p22"/>
          <p:cNvSpPr/>
          <p:nvPr>
            <p:ph idx="2" type="pic"/>
          </p:nvPr>
        </p:nvSpPr>
        <p:spPr>
          <a:xfrm>
            <a:off x="12424185" y="3299561"/>
            <a:ext cx="10295400" cy="7116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252" name="Google Shape;252;p22"/>
          <p:cNvSpPr txBox="1"/>
          <p:nvPr>
            <p:ph idx="1" type="body"/>
          </p:nvPr>
        </p:nvSpPr>
        <p:spPr>
          <a:xfrm>
            <a:off x="1720626" y="1479819"/>
            <a:ext cx="6745200" cy="3544800"/>
          </a:xfrm>
          <a:prstGeom prst="rect">
            <a:avLst/>
          </a:prstGeom>
          <a:noFill/>
          <a:ln>
            <a:noFill/>
          </a:ln>
        </p:spPr>
        <p:txBody>
          <a:bodyPr anchorCtr="0" anchor="b"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253" name="Google Shape;253;p22"/>
          <p:cNvCxnSpPr/>
          <p:nvPr>
            <p:ph idx="3" type="body"/>
          </p:nvPr>
        </p:nvCxnSpPr>
        <p:spPr>
          <a:xfrm>
            <a:off x="1714500" y="5939571"/>
            <a:ext cx="1727100" cy="0"/>
          </a:xfrm>
          <a:prstGeom prst="straightConnector1">
            <a:avLst/>
          </a:prstGeom>
          <a:noFill/>
          <a:ln cap="flat" cmpd="sng" w="76200">
            <a:solidFill>
              <a:srgbClr val="008CFF"/>
            </a:solidFill>
            <a:prstDash val="solid"/>
            <a:round/>
            <a:headEnd len="sm" w="sm" type="none"/>
            <a:tailEnd len="sm" w="sm" type="none"/>
          </a:ln>
        </p:spPr>
      </p:cxnSp>
      <p:sp>
        <p:nvSpPr>
          <p:cNvPr id="254" name="Google Shape;254;p22"/>
          <p:cNvSpPr txBox="1"/>
          <p:nvPr>
            <p:ph idx="4" type="body"/>
          </p:nvPr>
        </p:nvSpPr>
        <p:spPr>
          <a:xfrm>
            <a:off x="1689100" y="6752360"/>
            <a:ext cx="8155200" cy="5708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55" name="Google Shape;255;p22"/>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256" name="Google Shape;256;p22"/>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Phone – 1" showMasterSp="0">
  <p:cSld name="Content iPhone – 1">
    <p:bg>
      <p:bgPr>
        <a:solidFill>
          <a:srgbClr val="F5F5F5"/>
        </a:solidFill>
      </p:bgPr>
    </p:bg>
    <p:spTree>
      <p:nvGrpSpPr>
        <p:cNvPr id="257" name="Shape 257"/>
        <p:cNvGrpSpPr/>
        <p:nvPr/>
      </p:nvGrpSpPr>
      <p:grpSpPr>
        <a:xfrm>
          <a:off x="0" y="0"/>
          <a:ext cx="0" cy="0"/>
          <a:chOff x="0" y="0"/>
          <a:chExt cx="0" cy="0"/>
        </a:xfrm>
      </p:grpSpPr>
      <p:pic>
        <p:nvPicPr>
          <p:cNvPr id="258" name="Google Shape;258;p23"/>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259" name="Google Shape;259;p23"/>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60" name="Google Shape;260;p23"/>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61" name="Google Shape;261;p23"/>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2" name="Google Shape;262;p23"/>
          <p:cNvSpPr txBox="1"/>
          <p:nvPr>
            <p:ph idx="1" type="body"/>
          </p:nvPr>
        </p:nvSpPr>
        <p:spPr>
          <a:xfrm>
            <a:off x="1720626" y="1479819"/>
            <a:ext cx="13129500" cy="3544800"/>
          </a:xfrm>
          <a:prstGeom prst="rect">
            <a:avLst/>
          </a:prstGeom>
          <a:noFill/>
          <a:ln>
            <a:noFill/>
          </a:ln>
        </p:spPr>
        <p:txBody>
          <a:bodyPr anchorCtr="0" anchor="b" bIns="0" lIns="0" spcFirstLastPara="1" rIns="0" wrap="square" tIns="0">
            <a:noAutofit/>
          </a:bodyPr>
          <a:lstStyle>
            <a:lvl1pPr indent="-228600" lvl="0" marL="457200" rtl="0" algn="l">
              <a:lnSpc>
                <a:spcPct val="105714"/>
              </a:lnSpc>
              <a:spcBef>
                <a:spcPts val="0"/>
              </a:spcBef>
              <a:spcAft>
                <a:spcPts val="0"/>
              </a:spcAft>
              <a:buClr>
                <a:srgbClr val="0D122B"/>
              </a:buClr>
              <a:buSzPts val="7000"/>
              <a:buFont typeface="Arial"/>
              <a:buNone/>
              <a:defRPr sz="70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63" name="Google Shape;263;p23"/>
          <p:cNvSpPr txBox="1"/>
          <p:nvPr>
            <p:ph idx="2" type="body"/>
          </p:nvPr>
        </p:nvSpPr>
        <p:spPr>
          <a:xfrm>
            <a:off x="1689100" y="6752360"/>
            <a:ext cx="12697800" cy="5708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264" name="Google Shape;264;p23"/>
          <p:cNvCxnSpPr/>
          <p:nvPr>
            <p:ph idx="3" type="body"/>
          </p:nvPr>
        </p:nvCxnSpPr>
        <p:spPr>
          <a:xfrm>
            <a:off x="1714500" y="5888771"/>
            <a:ext cx="1727100" cy="0"/>
          </a:xfrm>
          <a:prstGeom prst="straightConnector1">
            <a:avLst/>
          </a:prstGeom>
          <a:noFill/>
          <a:ln cap="flat" cmpd="sng" w="76200">
            <a:solidFill>
              <a:srgbClr val="008CFF"/>
            </a:solidFill>
            <a:prstDash val="solid"/>
            <a:round/>
            <a:headEnd len="sm" w="sm" type="none"/>
            <a:tailEnd len="sm" w="sm" type="none"/>
          </a:ln>
        </p:spPr>
      </p:cxnSp>
      <p:sp>
        <p:nvSpPr>
          <p:cNvPr id="265" name="Google Shape;265;p23"/>
          <p:cNvSpPr/>
          <p:nvPr>
            <p:ph idx="4" type="pic"/>
          </p:nvPr>
        </p:nvSpPr>
        <p:spPr>
          <a:xfrm>
            <a:off x="16237661" y="402201"/>
            <a:ext cx="7023300" cy="12911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266" name="Google Shape;266;p23"/>
          <p:cNvSpPr/>
          <p:nvPr>
            <p:ph idx="5" type="pic"/>
          </p:nvPr>
        </p:nvSpPr>
        <p:spPr>
          <a:xfrm>
            <a:off x="17348200" y="2566462"/>
            <a:ext cx="4726200" cy="8294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267" name="Google Shape;267;p23"/>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268" name="Google Shape;268;p23"/>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Phone – 2" showMasterSp="0">
  <p:cSld name="Content iPhone – 2">
    <p:bg>
      <p:bgPr>
        <a:solidFill>
          <a:srgbClr val="F5F5F5"/>
        </a:solidFill>
      </p:bgPr>
    </p:bg>
    <p:spTree>
      <p:nvGrpSpPr>
        <p:cNvPr id="269" name="Shape 269"/>
        <p:cNvGrpSpPr/>
        <p:nvPr/>
      </p:nvGrpSpPr>
      <p:grpSpPr>
        <a:xfrm>
          <a:off x="0" y="0"/>
          <a:ext cx="0" cy="0"/>
          <a:chOff x="0" y="0"/>
          <a:chExt cx="0" cy="0"/>
        </a:xfrm>
      </p:grpSpPr>
      <p:pic>
        <p:nvPicPr>
          <p:cNvPr id="270" name="Google Shape;270;p24"/>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271" name="Google Shape;271;p24"/>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72" name="Google Shape;272;p24"/>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73" name="Google Shape;273;p24"/>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74" name="Google Shape;274;p24"/>
          <p:cNvSpPr/>
          <p:nvPr>
            <p:ph idx="2" type="pic"/>
          </p:nvPr>
        </p:nvSpPr>
        <p:spPr>
          <a:xfrm>
            <a:off x="16237661" y="402201"/>
            <a:ext cx="7023300" cy="12911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275" name="Google Shape;275;p24"/>
          <p:cNvSpPr txBox="1"/>
          <p:nvPr>
            <p:ph idx="1" type="body"/>
          </p:nvPr>
        </p:nvSpPr>
        <p:spPr>
          <a:xfrm>
            <a:off x="1720626" y="633218"/>
            <a:ext cx="13335000" cy="2114100"/>
          </a:xfrm>
          <a:prstGeom prst="rect">
            <a:avLst/>
          </a:prstGeom>
          <a:noFill/>
          <a:ln>
            <a:noFill/>
          </a:ln>
        </p:spPr>
        <p:txBody>
          <a:bodyPr anchorCtr="0" anchor="b" bIns="0" lIns="0" spcFirstLastPara="1" rIns="0" wrap="square" tIns="0">
            <a:noAutofit/>
          </a:bodyPr>
          <a:lstStyle>
            <a:lvl1pPr indent="-228600" lvl="0" marL="457200" rtl="0" algn="l">
              <a:lnSpc>
                <a:spcPct val="105714"/>
              </a:lnSpc>
              <a:spcBef>
                <a:spcPts val="0"/>
              </a:spcBef>
              <a:spcAft>
                <a:spcPts val="0"/>
              </a:spcAft>
              <a:buClr>
                <a:srgbClr val="0D122B"/>
              </a:buClr>
              <a:buSzPts val="7000"/>
              <a:buFont typeface="Arial"/>
              <a:buNone/>
              <a:defRPr sz="70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76" name="Google Shape;276;p24"/>
          <p:cNvSpPr txBox="1"/>
          <p:nvPr>
            <p:ph idx="3" type="body"/>
          </p:nvPr>
        </p:nvSpPr>
        <p:spPr>
          <a:xfrm>
            <a:off x="1743532" y="3051052"/>
            <a:ext cx="13289100" cy="1246200"/>
          </a:xfrm>
          <a:prstGeom prst="rect">
            <a:avLst/>
          </a:prstGeom>
          <a:noFill/>
          <a:ln>
            <a:noFill/>
          </a:ln>
        </p:spPr>
        <p:txBody>
          <a:bodyPr anchorCtr="0" anchor="ctr" bIns="50800" lIns="50800" spcFirstLastPara="1" rIns="50800" wrap="square" tIns="50800">
            <a:noAutofit/>
          </a:bodyPr>
          <a:lstStyle>
            <a:lvl1pPr indent="-228600" lvl="0" marL="457200" rtl="0" algn="l">
              <a:lnSpc>
                <a:spcPct val="110000"/>
              </a:lnSpc>
              <a:spcBef>
                <a:spcPts val="1000"/>
              </a:spcBef>
              <a:spcAft>
                <a:spcPts val="0"/>
              </a:spcAft>
              <a:buClr>
                <a:srgbClr val="0D122B"/>
              </a:buClr>
              <a:buSzPts val="3900"/>
              <a:buFont typeface="Arial"/>
              <a:buNone/>
              <a:defRPr sz="3900">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77" name="Google Shape;277;p24"/>
          <p:cNvSpPr txBox="1"/>
          <p:nvPr>
            <p:ph idx="4" type="body"/>
          </p:nvPr>
        </p:nvSpPr>
        <p:spPr>
          <a:xfrm>
            <a:off x="1784126" y="5403912"/>
            <a:ext cx="5202900" cy="6688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78" name="Google Shape;278;p24"/>
          <p:cNvSpPr txBox="1"/>
          <p:nvPr>
            <p:ph idx="5" type="body"/>
          </p:nvPr>
        </p:nvSpPr>
        <p:spPr>
          <a:xfrm>
            <a:off x="8184926" y="5403912"/>
            <a:ext cx="5202900" cy="6688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79" name="Google Shape;279;p24"/>
          <p:cNvSpPr/>
          <p:nvPr>
            <p:ph idx="6" type="pic"/>
          </p:nvPr>
        </p:nvSpPr>
        <p:spPr>
          <a:xfrm>
            <a:off x="17348200" y="2566462"/>
            <a:ext cx="4726200" cy="8294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280" name="Google Shape;280;p24"/>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281" name="Google Shape;281;p24"/>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Phone – 3" showMasterSp="0">
  <p:cSld name="Content iPhone – 3">
    <p:bg>
      <p:bgPr>
        <a:solidFill>
          <a:srgbClr val="F5F5F5"/>
        </a:solidFill>
      </p:bgPr>
    </p:bg>
    <p:spTree>
      <p:nvGrpSpPr>
        <p:cNvPr id="282" name="Shape 282"/>
        <p:cNvGrpSpPr/>
        <p:nvPr/>
      </p:nvGrpSpPr>
      <p:grpSpPr>
        <a:xfrm>
          <a:off x="0" y="0"/>
          <a:ext cx="0" cy="0"/>
          <a:chOff x="0" y="0"/>
          <a:chExt cx="0" cy="0"/>
        </a:xfrm>
      </p:grpSpPr>
      <p:pic>
        <p:nvPicPr>
          <p:cNvPr id="283" name="Google Shape;283;p25"/>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284" name="Google Shape;284;p25"/>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85" name="Google Shape;285;p25"/>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286" name="Google Shape;286;p25"/>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7" name="Google Shape;287;p25"/>
          <p:cNvSpPr txBox="1"/>
          <p:nvPr>
            <p:ph idx="1" type="body"/>
          </p:nvPr>
        </p:nvSpPr>
        <p:spPr>
          <a:xfrm>
            <a:off x="11593227" y="2677645"/>
            <a:ext cx="4789800" cy="31311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88" name="Google Shape;288;p25"/>
          <p:cNvSpPr txBox="1"/>
          <p:nvPr>
            <p:ph idx="2" type="body"/>
          </p:nvPr>
        </p:nvSpPr>
        <p:spPr>
          <a:xfrm>
            <a:off x="1689100" y="6227427"/>
            <a:ext cx="7820400" cy="5708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89" name="Google Shape;289;p25"/>
          <p:cNvSpPr txBox="1"/>
          <p:nvPr>
            <p:ph idx="3" type="body"/>
          </p:nvPr>
        </p:nvSpPr>
        <p:spPr>
          <a:xfrm>
            <a:off x="1720626" y="954885"/>
            <a:ext cx="9339000" cy="3544800"/>
          </a:xfrm>
          <a:prstGeom prst="rect">
            <a:avLst/>
          </a:prstGeom>
          <a:noFill/>
          <a:ln>
            <a:noFill/>
          </a:ln>
        </p:spPr>
        <p:txBody>
          <a:bodyPr anchorCtr="0" anchor="b"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290" name="Google Shape;290;p25"/>
          <p:cNvCxnSpPr/>
          <p:nvPr>
            <p:ph idx="4" type="body"/>
          </p:nvPr>
        </p:nvCxnSpPr>
        <p:spPr>
          <a:xfrm>
            <a:off x="1714500" y="5414638"/>
            <a:ext cx="1727100" cy="0"/>
          </a:xfrm>
          <a:prstGeom prst="straightConnector1">
            <a:avLst/>
          </a:prstGeom>
          <a:noFill/>
          <a:ln cap="flat" cmpd="sng" w="76200">
            <a:solidFill>
              <a:srgbClr val="008CFF"/>
            </a:solidFill>
            <a:prstDash val="solid"/>
            <a:round/>
            <a:headEnd len="sm" w="sm" type="none"/>
            <a:tailEnd len="sm" w="sm" type="none"/>
          </a:ln>
        </p:spPr>
      </p:cxnSp>
      <p:sp>
        <p:nvSpPr>
          <p:cNvPr id="291" name="Google Shape;291;p25"/>
          <p:cNvSpPr txBox="1"/>
          <p:nvPr>
            <p:ph idx="5" type="body"/>
          </p:nvPr>
        </p:nvSpPr>
        <p:spPr>
          <a:xfrm>
            <a:off x="11593227" y="5844178"/>
            <a:ext cx="4789800" cy="31311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92" name="Google Shape;292;p25"/>
          <p:cNvSpPr txBox="1"/>
          <p:nvPr>
            <p:ph idx="6" type="body"/>
          </p:nvPr>
        </p:nvSpPr>
        <p:spPr>
          <a:xfrm>
            <a:off x="11593227" y="8892178"/>
            <a:ext cx="4789800" cy="31311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293" name="Google Shape;293;p25"/>
          <p:cNvSpPr/>
          <p:nvPr>
            <p:ph idx="7" type="pic"/>
          </p:nvPr>
        </p:nvSpPr>
        <p:spPr>
          <a:xfrm>
            <a:off x="16237661" y="402201"/>
            <a:ext cx="7023300" cy="12911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294" name="Google Shape;294;p25"/>
          <p:cNvSpPr/>
          <p:nvPr>
            <p:ph idx="8" type="pic"/>
          </p:nvPr>
        </p:nvSpPr>
        <p:spPr>
          <a:xfrm>
            <a:off x="17348200" y="2566462"/>
            <a:ext cx="4726200" cy="8294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295" name="Google Shape;295;p25"/>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296" name="Google Shape;296;p25"/>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iPhone – Highlight" showMasterSp="0">
  <p:cSld name="Content iPhone – Highlight">
    <p:bg>
      <p:bgPr>
        <a:solidFill>
          <a:srgbClr val="F5F5F5"/>
        </a:solidFill>
      </p:bgPr>
    </p:bg>
    <p:spTree>
      <p:nvGrpSpPr>
        <p:cNvPr id="297" name="Shape 297"/>
        <p:cNvGrpSpPr/>
        <p:nvPr/>
      </p:nvGrpSpPr>
      <p:grpSpPr>
        <a:xfrm>
          <a:off x="0" y="0"/>
          <a:ext cx="0" cy="0"/>
          <a:chOff x="0" y="0"/>
          <a:chExt cx="0" cy="0"/>
        </a:xfrm>
      </p:grpSpPr>
      <p:pic>
        <p:nvPicPr>
          <p:cNvPr id="298" name="Google Shape;298;p26"/>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299" name="Google Shape;299;p26"/>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00" name="Google Shape;300;p26"/>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01" name="Google Shape;301;p26"/>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02" name="Google Shape;302;p26"/>
          <p:cNvSpPr txBox="1"/>
          <p:nvPr>
            <p:ph idx="1" type="body"/>
          </p:nvPr>
        </p:nvSpPr>
        <p:spPr>
          <a:xfrm>
            <a:off x="7582185" y="4286245"/>
            <a:ext cx="2257200" cy="3086100"/>
          </a:xfrm>
          <a:prstGeom prst="rect">
            <a:avLst/>
          </a:prstGeom>
          <a:noFill/>
          <a:ln>
            <a:noFill/>
          </a:ln>
        </p:spPr>
        <p:txBody>
          <a:bodyPr anchorCtr="0" anchor="ctr" bIns="50800" lIns="50800" spcFirstLastPara="1" rIns="50800" wrap="square" tIns="50800">
            <a:noAutofit/>
          </a:bodyPr>
          <a:lstStyle>
            <a:lvl1pPr indent="-228600" lvl="0" marL="457200" rtl="0" algn="ctr">
              <a:lnSpc>
                <a:spcPct val="30000"/>
              </a:lnSpc>
              <a:spcBef>
                <a:spcPts val="6800"/>
              </a:spcBef>
              <a:spcAft>
                <a:spcPts val="0"/>
              </a:spcAft>
              <a:buClr>
                <a:srgbClr val="0D122B"/>
              </a:buClr>
              <a:buSzPts val="23500"/>
              <a:buFont typeface="Arial"/>
              <a:buNone/>
              <a:defRPr sz="23500">
                <a:solidFill>
                  <a:srgbClr val="0D122B"/>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03" name="Google Shape;303;p26"/>
          <p:cNvSpPr/>
          <p:nvPr>
            <p:ph idx="2" type="body"/>
          </p:nvPr>
        </p:nvSpPr>
        <p:spPr>
          <a:xfrm>
            <a:off x="6575104" y="3630134"/>
            <a:ext cx="4220400" cy="4220400"/>
          </a:xfrm>
          <a:prstGeom prst="ellipse">
            <a:avLst/>
          </a:prstGeom>
          <a:solidFill>
            <a:srgbClr val="EE2F30">
              <a:alpha val="0"/>
            </a:srgbClr>
          </a:solidFill>
          <a:ln cap="flat" cmpd="sng" w="50800">
            <a:solidFill>
              <a:srgbClr val="008CFF"/>
            </a:solidFill>
            <a:prstDash val="solid"/>
            <a:round/>
            <a:headEnd len="sm" w="sm" type="none"/>
            <a:tailEnd len="sm" w="sm" type="none"/>
          </a:ln>
        </p:spPr>
        <p:txBody>
          <a:bodyPr anchorCtr="0" anchor="ctr"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04" name="Google Shape;304;p26"/>
          <p:cNvSpPr txBox="1"/>
          <p:nvPr>
            <p:ph idx="3" type="body"/>
          </p:nvPr>
        </p:nvSpPr>
        <p:spPr>
          <a:xfrm>
            <a:off x="4705705" y="9410528"/>
            <a:ext cx="8010000" cy="2122500"/>
          </a:xfrm>
          <a:prstGeom prst="rect">
            <a:avLst/>
          </a:prstGeom>
          <a:noFill/>
          <a:ln>
            <a:noFill/>
          </a:ln>
        </p:spPr>
        <p:txBody>
          <a:bodyPr anchorCtr="0" anchor="t" bIns="0" lIns="0" spcFirstLastPara="1" rIns="0" wrap="square" tIns="0">
            <a:noAutofit/>
          </a:bodyPr>
          <a:lstStyle>
            <a:lvl1pPr indent="-228600" lvl="0" marL="457200" rtl="0" algn="ctr">
              <a:lnSpc>
                <a:spcPct val="211428"/>
              </a:lnSpc>
              <a:spcBef>
                <a:spcPts val="0"/>
              </a:spcBef>
              <a:spcAft>
                <a:spcPts val="0"/>
              </a:spcAft>
              <a:buClr>
                <a:srgbClr val="575B73"/>
              </a:buClr>
              <a:buSzPts val="3500"/>
              <a:buFont typeface="Arial"/>
              <a:buNone/>
              <a:defRPr sz="3500">
                <a:solidFill>
                  <a:srgbClr val="575B73"/>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05" name="Google Shape;305;p26"/>
          <p:cNvSpPr txBox="1"/>
          <p:nvPr>
            <p:ph idx="4" type="body"/>
          </p:nvPr>
        </p:nvSpPr>
        <p:spPr>
          <a:xfrm>
            <a:off x="3621824" y="8556513"/>
            <a:ext cx="10177800" cy="1011000"/>
          </a:xfrm>
          <a:prstGeom prst="rect">
            <a:avLst/>
          </a:prstGeom>
          <a:noFill/>
          <a:ln>
            <a:noFill/>
          </a:ln>
        </p:spPr>
        <p:txBody>
          <a:bodyPr anchorCtr="0" anchor="ctr" bIns="50800" lIns="50800" spcFirstLastPara="1" rIns="50800" wrap="square" tIns="50800">
            <a:noAutofit/>
          </a:bodyPr>
          <a:lstStyle>
            <a:lvl1pPr indent="-228600" lvl="0" marL="457200" rtl="0" algn="ctr">
              <a:lnSpc>
                <a:spcPct val="40000"/>
              </a:lnSpc>
              <a:spcBef>
                <a:spcPts val="6800"/>
              </a:spcBef>
              <a:spcAft>
                <a:spcPts val="0"/>
              </a:spcAft>
              <a:buClr>
                <a:srgbClr val="008CFF"/>
              </a:buClr>
              <a:buSzPts val="7200"/>
              <a:buFont typeface="Oswald"/>
              <a:buNone/>
              <a:defRPr sz="7200" cap="none">
                <a:solidFill>
                  <a:srgbClr val="008CFF"/>
                </a:solidFill>
                <a:latin typeface="Oswald"/>
                <a:ea typeface="Oswald"/>
                <a:cs typeface="Oswald"/>
                <a:sym typeface="Oswald"/>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06" name="Google Shape;306;p26"/>
          <p:cNvSpPr/>
          <p:nvPr>
            <p:ph idx="5" type="pic"/>
          </p:nvPr>
        </p:nvSpPr>
        <p:spPr>
          <a:xfrm>
            <a:off x="12190220" y="-34305"/>
            <a:ext cx="7498200" cy="13784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07" name="Google Shape;307;p26"/>
          <p:cNvSpPr/>
          <p:nvPr>
            <p:ph idx="6" type="pic"/>
          </p:nvPr>
        </p:nvSpPr>
        <p:spPr>
          <a:xfrm>
            <a:off x="13364339" y="2261326"/>
            <a:ext cx="5073900" cy="890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08" name="Google Shape;308;p26"/>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309" name="Google Shape;309;p26"/>
          <p:cNvSpPr txBox="1"/>
          <p:nvPr/>
        </p:nvSpPr>
        <p:spPr>
          <a:xfrm>
            <a:off x="21210934" y="13168583"/>
            <a:ext cx="28041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Catamaran"/>
                <a:ea typeface="Catamaran"/>
                <a:cs typeface="Catamaran"/>
                <a:sym typeface="Catamaran"/>
              </a:rPr>
              <a:t>© 2019 TWILIO INC. ALL RIGHTS RESERVED. </a:t>
            </a:r>
            <a:endParaRPr>
              <a:latin typeface="Catamaran"/>
              <a:ea typeface="Catamaran"/>
              <a:cs typeface="Catamaran"/>
              <a:sym typeface="Catamar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 Image" showMasterSp="0">
  <p:cSld name="Content w/ Image">
    <p:bg>
      <p:bgPr>
        <a:solidFill>
          <a:srgbClr val="F5F5F5"/>
        </a:solidFill>
      </p:bgPr>
    </p:bg>
    <p:spTree>
      <p:nvGrpSpPr>
        <p:cNvPr id="310" name="Shape 310"/>
        <p:cNvGrpSpPr/>
        <p:nvPr/>
      </p:nvGrpSpPr>
      <p:grpSpPr>
        <a:xfrm>
          <a:off x="0" y="0"/>
          <a:ext cx="0" cy="0"/>
          <a:chOff x="0" y="0"/>
          <a:chExt cx="0" cy="0"/>
        </a:xfrm>
      </p:grpSpPr>
      <p:pic>
        <p:nvPicPr>
          <p:cNvPr id="311" name="Google Shape;311;p27"/>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312" name="Google Shape;312;p27"/>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13" name="Google Shape;313;p27"/>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14" name="Google Shape;314;p27"/>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15" name="Google Shape;315;p27"/>
          <p:cNvSpPr txBox="1"/>
          <p:nvPr>
            <p:ph idx="1" type="body"/>
          </p:nvPr>
        </p:nvSpPr>
        <p:spPr>
          <a:xfrm>
            <a:off x="4635784" y="4286245"/>
            <a:ext cx="2257200" cy="3086100"/>
          </a:xfrm>
          <a:prstGeom prst="rect">
            <a:avLst/>
          </a:prstGeom>
          <a:noFill/>
          <a:ln>
            <a:noFill/>
          </a:ln>
        </p:spPr>
        <p:txBody>
          <a:bodyPr anchorCtr="0" anchor="ctr" bIns="50800" lIns="50800" spcFirstLastPara="1" rIns="50800" wrap="square" tIns="50800">
            <a:noAutofit/>
          </a:bodyPr>
          <a:lstStyle>
            <a:lvl1pPr indent="-228600" lvl="0" marL="457200" rtl="0" algn="ctr">
              <a:lnSpc>
                <a:spcPct val="30000"/>
              </a:lnSpc>
              <a:spcBef>
                <a:spcPts val="6800"/>
              </a:spcBef>
              <a:spcAft>
                <a:spcPts val="0"/>
              </a:spcAft>
              <a:buClr>
                <a:srgbClr val="0D122B"/>
              </a:buClr>
              <a:buSzPts val="23500"/>
              <a:buFont typeface="Arial"/>
              <a:buNone/>
              <a:defRPr sz="23500">
                <a:solidFill>
                  <a:srgbClr val="0D122B"/>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16" name="Google Shape;316;p27"/>
          <p:cNvSpPr txBox="1"/>
          <p:nvPr>
            <p:ph idx="2" type="body"/>
          </p:nvPr>
        </p:nvSpPr>
        <p:spPr>
          <a:xfrm>
            <a:off x="1759305" y="9410528"/>
            <a:ext cx="8010000" cy="2122500"/>
          </a:xfrm>
          <a:prstGeom prst="rect">
            <a:avLst/>
          </a:prstGeom>
          <a:noFill/>
          <a:ln>
            <a:noFill/>
          </a:ln>
        </p:spPr>
        <p:txBody>
          <a:bodyPr anchorCtr="0" anchor="t" bIns="0" lIns="0" spcFirstLastPara="1" rIns="0" wrap="square" tIns="0">
            <a:noAutofit/>
          </a:bodyPr>
          <a:lstStyle>
            <a:lvl1pPr indent="-228600" lvl="0" marL="457200" rtl="0" algn="ctr">
              <a:lnSpc>
                <a:spcPct val="211428"/>
              </a:lnSpc>
              <a:spcBef>
                <a:spcPts val="0"/>
              </a:spcBef>
              <a:spcAft>
                <a:spcPts val="0"/>
              </a:spcAft>
              <a:buClr>
                <a:srgbClr val="575B73"/>
              </a:buClr>
              <a:buSzPts val="3500"/>
              <a:buFont typeface="Arial"/>
              <a:buNone/>
              <a:defRPr sz="3500">
                <a:solidFill>
                  <a:srgbClr val="575B73"/>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17" name="Google Shape;317;p27"/>
          <p:cNvSpPr/>
          <p:nvPr>
            <p:ph idx="3" type="body"/>
          </p:nvPr>
        </p:nvSpPr>
        <p:spPr>
          <a:xfrm>
            <a:off x="3628704" y="3630134"/>
            <a:ext cx="4220400" cy="4220400"/>
          </a:xfrm>
          <a:prstGeom prst="ellipse">
            <a:avLst/>
          </a:prstGeom>
          <a:solidFill>
            <a:srgbClr val="EE2F30">
              <a:alpha val="0"/>
            </a:srgbClr>
          </a:solidFill>
          <a:ln cap="flat" cmpd="sng" w="50800">
            <a:solidFill>
              <a:srgbClr val="F22F46"/>
            </a:solidFill>
            <a:prstDash val="solid"/>
            <a:round/>
            <a:headEnd len="sm" w="sm" type="none"/>
            <a:tailEnd len="sm" w="sm" type="none"/>
          </a:ln>
        </p:spPr>
        <p:txBody>
          <a:bodyPr anchorCtr="0" anchor="ctr"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18" name="Google Shape;318;p27"/>
          <p:cNvSpPr txBox="1"/>
          <p:nvPr>
            <p:ph idx="4" type="body"/>
          </p:nvPr>
        </p:nvSpPr>
        <p:spPr>
          <a:xfrm>
            <a:off x="675424" y="8556513"/>
            <a:ext cx="10177800" cy="1011000"/>
          </a:xfrm>
          <a:prstGeom prst="rect">
            <a:avLst/>
          </a:prstGeom>
          <a:noFill/>
          <a:ln>
            <a:noFill/>
          </a:ln>
        </p:spPr>
        <p:txBody>
          <a:bodyPr anchorCtr="0" anchor="ctr" bIns="50800" lIns="50800" spcFirstLastPara="1" rIns="50800" wrap="square" tIns="50800">
            <a:noAutofit/>
          </a:bodyPr>
          <a:lstStyle>
            <a:lvl1pPr indent="-228600" lvl="0" marL="457200" rtl="0" algn="ctr">
              <a:lnSpc>
                <a:spcPct val="40000"/>
              </a:lnSpc>
              <a:spcBef>
                <a:spcPts val="6800"/>
              </a:spcBef>
              <a:spcAft>
                <a:spcPts val="0"/>
              </a:spcAft>
              <a:buClr>
                <a:srgbClr val="F22F46"/>
              </a:buClr>
              <a:buSzPts val="7200"/>
              <a:buNone/>
              <a:defRPr sz="7200" cap="none">
                <a:solidFill>
                  <a:srgbClr val="F22F46"/>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19" name="Google Shape;319;p27"/>
          <p:cNvSpPr/>
          <p:nvPr>
            <p:ph idx="5" type="pic"/>
          </p:nvPr>
        </p:nvSpPr>
        <p:spPr>
          <a:xfrm>
            <a:off x="11222451" y="1454256"/>
            <a:ext cx="11840700" cy="10807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20" name="Google Shape;320;p27"/>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321" name="Google Shape;321;p27"/>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ebpage - Callouts">
  <p:cSld name="Content Webpage - Callouts">
    <p:bg>
      <p:bgPr>
        <a:solidFill>
          <a:srgbClr val="F5F5F5"/>
        </a:solidFill>
      </p:bgPr>
    </p:bg>
    <p:spTree>
      <p:nvGrpSpPr>
        <p:cNvPr id="322" name="Shape 322"/>
        <p:cNvGrpSpPr/>
        <p:nvPr/>
      </p:nvGrpSpPr>
      <p:grpSpPr>
        <a:xfrm>
          <a:off x="0" y="0"/>
          <a:ext cx="0" cy="0"/>
          <a:chOff x="0" y="0"/>
          <a:chExt cx="0" cy="0"/>
        </a:xfrm>
      </p:grpSpPr>
      <p:sp>
        <p:nvSpPr>
          <p:cNvPr id="323" name="Google Shape;323;p28"/>
          <p:cNvSpPr txBox="1"/>
          <p:nvPr>
            <p:ph idx="1" type="body"/>
          </p:nvPr>
        </p:nvSpPr>
        <p:spPr>
          <a:xfrm>
            <a:off x="1689100" y="6639945"/>
            <a:ext cx="9499200" cy="5708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24" name="Google Shape;324;p28"/>
          <p:cNvSpPr txBox="1"/>
          <p:nvPr>
            <p:ph idx="2" type="body"/>
          </p:nvPr>
        </p:nvSpPr>
        <p:spPr>
          <a:xfrm>
            <a:off x="1720626" y="1367404"/>
            <a:ext cx="8502600" cy="3544800"/>
          </a:xfrm>
          <a:prstGeom prst="rect">
            <a:avLst/>
          </a:prstGeom>
          <a:noFill/>
          <a:ln>
            <a:noFill/>
          </a:ln>
        </p:spPr>
        <p:txBody>
          <a:bodyPr anchorCtr="0" anchor="b"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25" name="Google Shape;325;p28"/>
          <p:cNvSpPr/>
          <p:nvPr>
            <p:ph idx="3" type="pic"/>
          </p:nvPr>
        </p:nvSpPr>
        <p:spPr>
          <a:xfrm>
            <a:off x="11411484" y="1107944"/>
            <a:ext cx="11364300" cy="11595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cxnSp>
        <p:nvCxnSpPr>
          <p:cNvPr id="326" name="Google Shape;326;p28"/>
          <p:cNvCxnSpPr/>
          <p:nvPr>
            <p:ph idx="4" type="body"/>
          </p:nvPr>
        </p:nvCxnSpPr>
        <p:spPr>
          <a:xfrm>
            <a:off x="1714500" y="5827156"/>
            <a:ext cx="1727100" cy="0"/>
          </a:xfrm>
          <a:prstGeom prst="straightConnector1">
            <a:avLst/>
          </a:prstGeom>
          <a:noFill/>
          <a:ln cap="flat" cmpd="sng" w="76200">
            <a:solidFill>
              <a:srgbClr val="F22F46"/>
            </a:solidFill>
            <a:prstDash val="solid"/>
            <a:round/>
            <a:headEnd len="sm" w="sm" type="none"/>
            <a:tailEnd len="sm" w="sm" type="none"/>
          </a:ln>
        </p:spPr>
      </p:cxnSp>
      <p:sp>
        <p:nvSpPr>
          <p:cNvPr id="327" name="Google Shape;327;p28"/>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8" showMasterSp="0">
  <p:cSld name="Content 8">
    <p:bg>
      <p:bgPr>
        <a:solidFill>
          <a:srgbClr val="F5F5F5"/>
        </a:solidFill>
      </p:bgPr>
    </p:bg>
    <p:spTree>
      <p:nvGrpSpPr>
        <p:cNvPr id="328" name="Shape 328"/>
        <p:cNvGrpSpPr/>
        <p:nvPr/>
      </p:nvGrpSpPr>
      <p:grpSpPr>
        <a:xfrm>
          <a:off x="0" y="0"/>
          <a:ext cx="0" cy="0"/>
          <a:chOff x="0" y="0"/>
          <a:chExt cx="0" cy="0"/>
        </a:xfrm>
      </p:grpSpPr>
      <p:pic>
        <p:nvPicPr>
          <p:cNvPr id="329" name="Google Shape;329;p29"/>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330" name="Google Shape;330;p29"/>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31" name="Google Shape;331;p29"/>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32" name="Google Shape;332;p29"/>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33" name="Google Shape;333;p29"/>
          <p:cNvSpPr txBox="1"/>
          <p:nvPr>
            <p:ph idx="1" type="body"/>
          </p:nvPr>
        </p:nvSpPr>
        <p:spPr>
          <a:xfrm>
            <a:off x="1689100" y="6227427"/>
            <a:ext cx="9499200" cy="57087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34" name="Google Shape;334;p29"/>
          <p:cNvSpPr txBox="1"/>
          <p:nvPr>
            <p:ph idx="2" type="body"/>
          </p:nvPr>
        </p:nvSpPr>
        <p:spPr>
          <a:xfrm>
            <a:off x="1720626" y="954885"/>
            <a:ext cx="9339000" cy="3544800"/>
          </a:xfrm>
          <a:prstGeom prst="rect">
            <a:avLst/>
          </a:prstGeom>
          <a:noFill/>
          <a:ln>
            <a:noFill/>
          </a:ln>
        </p:spPr>
        <p:txBody>
          <a:bodyPr anchorCtr="0" anchor="b"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335" name="Google Shape;335;p29"/>
          <p:cNvCxnSpPr/>
          <p:nvPr>
            <p:ph idx="3" type="body"/>
          </p:nvPr>
        </p:nvCxnSpPr>
        <p:spPr>
          <a:xfrm>
            <a:off x="1714500" y="5414638"/>
            <a:ext cx="1727100" cy="0"/>
          </a:xfrm>
          <a:prstGeom prst="straightConnector1">
            <a:avLst/>
          </a:prstGeom>
          <a:noFill/>
          <a:ln cap="flat" cmpd="sng" w="76200">
            <a:solidFill>
              <a:srgbClr val="008CFF"/>
            </a:solidFill>
            <a:prstDash val="solid"/>
            <a:round/>
            <a:headEnd len="sm" w="sm" type="none"/>
            <a:tailEnd len="sm" w="sm" type="none"/>
          </a:ln>
        </p:spPr>
      </p:cxnSp>
      <p:sp>
        <p:nvSpPr>
          <p:cNvPr id="336" name="Google Shape;336;p29"/>
          <p:cNvSpPr/>
          <p:nvPr>
            <p:ph idx="4" type="pic"/>
          </p:nvPr>
        </p:nvSpPr>
        <p:spPr>
          <a:xfrm>
            <a:off x="11889919" y="2229167"/>
            <a:ext cx="11685600" cy="960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37" name="Google Shape;337;p29"/>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338" name="Google Shape;338;p29"/>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p:cSld name="Customer Story">
    <p:bg>
      <p:bgPr>
        <a:solidFill>
          <a:srgbClr val="F5F5F5"/>
        </a:solidFill>
      </p:bgPr>
    </p:bg>
    <p:spTree>
      <p:nvGrpSpPr>
        <p:cNvPr id="339" name="Shape 339"/>
        <p:cNvGrpSpPr/>
        <p:nvPr/>
      </p:nvGrpSpPr>
      <p:grpSpPr>
        <a:xfrm>
          <a:off x="0" y="0"/>
          <a:ext cx="0" cy="0"/>
          <a:chOff x="0" y="0"/>
          <a:chExt cx="0" cy="0"/>
        </a:xfrm>
      </p:grpSpPr>
      <p:sp>
        <p:nvSpPr>
          <p:cNvPr id="340" name="Google Shape;340;p30"/>
          <p:cNvSpPr txBox="1"/>
          <p:nvPr>
            <p:ph idx="1" type="body"/>
          </p:nvPr>
        </p:nvSpPr>
        <p:spPr>
          <a:xfrm>
            <a:off x="1549518" y="5660299"/>
            <a:ext cx="7413900" cy="47508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41" name="Google Shape;341;p30"/>
          <p:cNvSpPr txBox="1"/>
          <p:nvPr>
            <p:ph idx="2" type="body"/>
          </p:nvPr>
        </p:nvSpPr>
        <p:spPr>
          <a:xfrm>
            <a:off x="1586442" y="957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342" name="Google Shape;342;p30"/>
          <p:cNvCxnSpPr/>
          <p:nvPr>
            <p:ph idx="3" type="body"/>
          </p:nvPr>
        </p:nvCxnSpPr>
        <p:spPr>
          <a:xfrm flipH="1" rot="10800000">
            <a:off x="1701799" y="2297259"/>
            <a:ext cx="3805500" cy="1500"/>
          </a:xfrm>
          <a:prstGeom prst="straightConnector1">
            <a:avLst/>
          </a:prstGeom>
          <a:noFill/>
          <a:ln cap="flat" cmpd="sng" w="76200">
            <a:solidFill>
              <a:srgbClr val="F22F46"/>
            </a:solidFill>
            <a:prstDash val="solid"/>
            <a:round/>
            <a:headEnd len="sm" w="sm" type="none"/>
            <a:tailEnd len="sm" w="sm" type="none"/>
          </a:ln>
        </p:spPr>
      </p:cxnSp>
      <p:sp>
        <p:nvSpPr>
          <p:cNvPr id="343" name="Google Shape;343;p30"/>
          <p:cNvSpPr/>
          <p:nvPr>
            <p:ph idx="4" type="pic"/>
          </p:nvPr>
        </p:nvSpPr>
        <p:spPr>
          <a:xfrm>
            <a:off x="1671119" y="3846890"/>
            <a:ext cx="4021200" cy="1021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44" name="Google Shape;344;p30"/>
          <p:cNvSpPr/>
          <p:nvPr>
            <p:ph idx="5" type="pic"/>
          </p:nvPr>
        </p:nvSpPr>
        <p:spPr>
          <a:xfrm>
            <a:off x="11910073" y="1570577"/>
            <a:ext cx="10432200" cy="11119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45" name="Google Shape;345;p30"/>
          <p:cNvSpPr txBox="1"/>
          <p:nvPr>
            <p:ph idx="12" type="sldNum"/>
          </p:nvPr>
        </p:nvSpPr>
        <p:spPr>
          <a:xfrm>
            <a:off x="17221200" y="12752704"/>
            <a:ext cx="5486400" cy="650100"/>
          </a:xfrm>
          <a:prstGeom prst="rect">
            <a:avLst/>
          </a:prstGeom>
          <a:noFill/>
          <a:ln>
            <a:noFill/>
          </a:ln>
        </p:spPr>
        <p:txBody>
          <a:bodyPr anchorCtr="0" anchor="ctr" bIns="91425" lIns="91425" spcFirstLastPara="1" rIns="91425" wrap="square" tIns="91425">
            <a:noAutofit/>
          </a:bodyPr>
          <a:lstStyle>
            <a:lvl1pPr indent="0" lvl="0" marL="0" rtl="0" algn="r">
              <a:lnSpc>
                <a:spcPct val="166666"/>
              </a:lnSpc>
              <a:spcBef>
                <a:spcPts val="0"/>
              </a:spcBef>
              <a:spcAft>
                <a:spcPts val="0"/>
              </a:spcAft>
              <a:buClr>
                <a:srgbClr val="888888"/>
              </a:buClr>
              <a:buSzPts val="2400"/>
              <a:buFont typeface="Arial"/>
              <a:buNone/>
              <a:defRPr sz="2400">
                <a:solidFill>
                  <a:srgbClr val="888888"/>
                </a:solidFill>
              </a:defRPr>
            </a:lvl1pPr>
            <a:lvl2pPr indent="0" lvl="1" marL="0" rtl="0" algn="r">
              <a:lnSpc>
                <a:spcPct val="166666"/>
              </a:lnSpc>
              <a:spcBef>
                <a:spcPts val="0"/>
              </a:spcBef>
              <a:spcAft>
                <a:spcPts val="0"/>
              </a:spcAft>
              <a:buClr>
                <a:srgbClr val="888888"/>
              </a:buClr>
              <a:buSzPts val="2400"/>
              <a:buFont typeface="Arial"/>
              <a:buNone/>
              <a:defRPr sz="2400">
                <a:solidFill>
                  <a:srgbClr val="888888"/>
                </a:solidFill>
              </a:defRPr>
            </a:lvl2pPr>
            <a:lvl3pPr indent="0" lvl="2" marL="0" rtl="0" algn="r">
              <a:lnSpc>
                <a:spcPct val="166666"/>
              </a:lnSpc>
              <a:spcBef>
                <a:spcPts val="0"/>
              </a:spcBef>
              <a:spcAft>
                <a:spcPts val="0"/>
              </a:spcAft>
              <a:buClr>
                <a:srgbClr val="888888"/>
              </a:buClr>
              <a:buSzPts val="2400"/>
              <a:buFont typeface="Arial"/>
              <a:buNone/>
              <a:defRPr sz="2400">
                <a:solidFill>
                  <a:srgbClr val="888888"/>
                </a:solidFill>
              </a:defRPr>
            </a:lvl3pPr>
            <a:lvl4pPr indent="0" lvl="3" marL="0" rtl="0" algn="r">
              <a:lnSpc>
                <a:spcPct val="166666"/>
              </a:lnSpc>
              <a:spcBef>
                <a:spcPts val="0"/>
              </a:spcBef>
              <a:spcAft>
                <a:spcPts val="0"/>
              </a:spcAft>
              <a:buClr>
                <a:srgbClr val="888888"/>
              </a:buClr>
              <a:buSzPts val="2400"/>
              <a:buFont typeface="Arial"/>
              <a:buNone/>
              <a:defRPr sz="2400">
                <a:solidFill>
                  <a:srgbClr val="888888"/>
                </a:solidFill>
              </a:defRPr>
            </a:lvl4pPr>
            <a:lvl5pPr indent="0" lvl="4" marL="0" rtl="0" algn="r">
              <a:lnSpc>
                <a:spcPct val="166666"/>
              </a:lnSpc>
              <a:spcBef>
                <a:spcPts val="0"/>
              </a:spcBef>
              <a:spcAft>
                <a:spcPts val="0"/>
              </a:spcAft>
              <a:buClr>
                <a:srgbClr val="888888"/>
              </a:buClr>
              <a:buSzPts val="2400"/>
              <a:buFont typeface="Arial"/>
              <a:buNone/>
              <a:defRPr sz="2400">
                <a:solidFill>
                  <a:srgbClr val="888888"/>
                </a:solidFill>
              </a:defRPr>
            </a:lvl5pPr>
            <a:lvl6pPr indent="0" lvl="5" marL="0" rtl="0" algn="r">
              <a:lnSpc>
                <a:spcPct val="166666"/>
              </a:lnSpc>
              <a:spcBef>
                <a:spcPts val="0"/>
              </a:spcBef>
              <a:spcAft>
                <a:spcPts val="0"/>
              </a:spcAft>
              <a:buClr>
                <a:srgbClr val="888888"/>
              </a:buClr>
              <a:buSzPts val="2400"/>
              <a:buFont typeface="Arial"/>
              <a:buNone/>
              <a:defRPr sz="2400">
                <a:solidFill>
                  <a:srgbClr val="888888"/>
                </a:solidFill>
              </a:defRPr>
            </a:lvl6pPr>
            <a:lvl7pPr indent="0" lvl="6" marL="0" rtl="0" algn="r">
              <a:lnSpc>
                <a:spcPct val="166666"/>
              </a:lnSpc>
              <a:spcBef>
                <a:spcPts val="0"/>
              </a:spcBef>
              <a:spcAft>
                <a:spcPts val="0"/>
              </a:spcAft>
              <a:buClr>
                <a:srgbClr val="888888"/>
              </a:buClr>
              <a:buSzPts val="2400"/>
              <a:buFont typeface="Arial"/>
              <a:buNone/>
              <a:defRPr sz="2400">
                <a:solidFill>
                  <a:srgbClr val="888888"/>
                </a:solidFill>
              </a:defRPr>
            </a:lvl7pPr>
            <a:lvl8pPr indent="0" lvl="7" marL="0" rtl="0" algn="r">
              <a:lnSpc>
                <a:spcPct val="166666"/>
              </a:lnSpc>
              <a:spcBef>
                <a:spcPts val="0"/>
              </a:spcBef>
              <a:spcAft>
                <a:spcPts val="0"/>
              </a:spcAft>
              <a:buClr>
                <a:srgbClr val="888888"/>
              </a:buClr>
              <a:buSzPts val="2400"/>
              <a:buFont typeface="Arial"/>
              <a:buNone/>
              <a:defRPr sz="2400">
                <a:solidFill>
                  <a:srgbClr val="888888"/>
                </a:solidFill>
              </a:defRPr>
            </a:lvl8pPr>
            <a:lvl9pPr indent="0" lvl="8" marL="0" rtl="0" algn="r">
              <a:lnSpc>
                <a:spcPct val="166666"/>
              </a:lnSpc>
              <a:spcBef>
                <a:spcPts val="0"/>
              </a:spcBef>
              <a:spcAft>
                <a:spcPts val="0"/>
              </a:spcAft>
              <a:buClr>
                <a:srgbClr val="888888"/>
              </a:buClr>
              <a:buSzPts val="2400"/>
              <a:buFont typeface="Arial"/>
              <a:buNone/>
              <a:defRPr sz="24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 Blue" showMasterSp="0">
  <p:cSld name="TOC – Blue">
    <p:bg>
      <p:bgPr>
        <a:solidFill>
          <a:srgbClr val="F5F5F5"/>
        </a:solidFill>
      </p:bgPr>
    </p:bg>
    <p:spTree>
      <p:nvGrpSpPr>
        <p:cNvPr id="31" name="Shape 31"/>
        <p:cNvGrpSpPr/>
        <p:nvPr/>
      </p:nvGrpSpPr>
      <p:grpSpPr>
        <a:xfrm>
          <a:off x="0" y="0"/>
          <a:ext cx="0" cy="0"/>
          <a:chOff x="0" y="0"/>
          <a:chExt cx="0" cy="0"/>
        </a:xfrm>
      </p:grpSpPr>
      <p:pic>
        <p:nvPicPr>
          <p:cNvPr descr="Image" id="32" name="Google Shape;32;p4"/>
          <p:cNvPicPr preferRelativeResize="0"/>
          <p:nvPr/>
        </p:nvPicPr>
        <p:blipFill rotWithShape="1">
          <a:blip r:embed="rId2">
            <a:alphaModFix amt="13770"/>
          </a:blip>
          <a:srcRect b="0" l="0" r="0" t="0"/>
          <a:stretch/>
        </p:blipFill>
        <p:spPr>
          <a:xfrm>
            <a:off x="385127" y="3246339"/>
            <a:ext cx="23715343" cy="10157296"/>
          </a:xfrm>
          <a:prstGeom prst="rect">
            <a:avLst/>
          </a:prstGeom>
          <a:noFill/>
          <a:ln>
            <a:noFill/>
          </a:ln>
        </p:spPr>
      </p:pic>
      <p:sp>
        <p:nvSpPr>
          <p:cNvPr id="33" name="Google Shape;33;p4"/>
          <p:cNvSpPr txBox="1"/>
          <p:nvPr>
            <p:ph idx="1" type="body"/>
          </p:nvPr>
        </p:nvSpPr>
        <p:spPr>
          <a:xfrm>
            <a:off x="14397989" y="2025903"/>
            <a:ext cx="7010100" cy="9562500"/>
          </a:xfrm>
          <a:prstGeom prst="rect">
            <a:avLst/>
          </a:prstGeom>
          <a:solidFill>
            <a:srgbClr val="FFFFFF"/>
          </a:solidFill>
          <a:ln>
            <a:noFill/>
          </a:ln>
          <a:effectLst>
            <a:outerShdw blurRad="444500" rotWithShape="0" dir="3108783" dist="63462">
              <a:srgbClr val="000000">
                <a:alpha val="27450"/>
              </a:srgbClr>
            </a:outerShdw>
          </a:effectLst>
        </p:spPr>
        <p:txBody>
          <a:bodyPr anchorCtr="0" anchor="ctr"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4" name="Google Shape;34;p4"/>
          <p:cNvSpPr txBox="1"/>
          <p:nvPr>
            <p:ph idx="2" type="body"/>
          </p:nvPr>
        </p:nvSpPr>
        <p:spPr>
          <a:xfrm>
            <a:off x="15214384" y="47518"/>
            <a:ext cx="5377200" cy="13620900"/>
          </a:xfrm>
          <a:prstGeom prst="rect">
            <a:avLst/>
          </a:prstGeom>
          <a:noFill/>
          <a:ln>
            <a:noFill/>
          </a:ln>
        </p:spPr>
        <p:txBody>
          <a:bodyPr anchorCtr="0" anchor="ctr"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5" name="Google Shape;35;p4"/>
          <p:cNvSpPr txBox="1"/>
          <p:nvPr>
            <p:ph idx="3" type="body"/>
          </p:nvPr>
        </p:nvSpPr>
        <p:spPr>
          <a:xfrm>
            <a:off x="1820940" y="6365129"/>
            <a:ext cx="10728600" cy="985800"/>
          </a:xfrm>
          <a:prstGeom prst="rect">
            <a:avLst/>
          </a:prstGeom>
          <a:noFill/>
          <a:ln>
            <a:noFill/>
          </a:ln>
        </p:spPr>
        <p:txBody>
          <a:bodyPr anchorCtr="0" anchor="t" bIns="0" lIns="0" spcFirstLastPara="1" rIns="0" wrap="square" tIns="0">
            <a:noAutofit/>
          </a:bodyPr>
          <a:lstStyle>
            <a:lvl1pPr indent="-228600" lvl="0" marL="457200" rtl="0" algn="ctr">
              <a:lnSpc>
                <a:spcPct val="110000"/>
              </a:lnSpc>
              <a:spcBef>
                <a:spcPts val="0"/>
              </a:spcBef>
              <a:spcAft>
                <a:spcPts val="0"/>
              </a:spcAft>
              <a:buClr>
                <a:srgbClr val="F5F6F5"/>
              </a:buClr>
              <a:buSzPts val="6000"/>
              <a:buFont typeface="Arial"/>
              <a:buNone/>
              <a:defRPr sz="6000" cap="none">
                <a:solidFill>
                  <a:srgbClr val="F5F6F5"/>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36" name="Google Shape;36;p4"/>
          <p:cNvCxnSpPr/>
          <p:nvPr>
            <p:ph idx="4" type="body"/>
          </p:nvPr>
        </p:nvCxnSpPr>
        <p:spPr>
          <a:xfrm>
            <a:off x="17143552" y="4197773"/>
            <a:ext cx="1518900" cy="0"/>
          </a:xfrm>
          <a:prstGeom prst="straightConnector1">
            <a:avLst/>
          </a:prstGeom>
          <a:noFill/>
          <a:ln cap="flat" cmpd="sng" w="25400">
            <a:solidFill>
              <a:srgbClr val="008CFF"/>
            </a:solidFill>
            <a:prstDash val="solid"/>
            <a:round/>
            <a:headEnd len="sm" w="sm" type="none"/>
            <a:tailEnd len="sm" w="sm" type="none"/>
          </a:ln>
        </p:spPr>
      </p:cxnSp>
      <p:cxnSp>
        <p:nvCxnSpPr>
          <p:cNvPr id="37" name="Google Shape;37;p4"/>
          <p:cNvCxnSpPr/>
          <p:nvPr>
            <p:ph idx="5" type="body"/>
          </p:nvPr>
        </p:nvCxnSpPr>
        <p:spPr>
          <a:xfrm>
            <a:off x="17143552" y="5960774"/>
            <a:ext cx="1518900" cy="0"/>
          </a:xfrm>
          <a:prstGeom prst="straightConnector1">
            <a:avLst/>
          </a:prstGeom>
          <a:noFill/>
          <a:ln cap="flat" cmpd="sng" w="25400">
            <a:solidFill>
              <a:srgbClr val="008CFF"/>
            </a:solidFill>
            <a:prstDash val="solid"/>
            <a:round/>
            <a:headEnd len="sm" w="sm" type="none"/>
            <a:tailEnd len="sm" w="sm" type="none"/>
          </a:ln>
        </p:spPr>
      </p:cxnSp>
      <p:cxnSp>
        <p:nvCxnSpPr>
          <p:cNvPr id="38" name="Google Shape;38;p4"/>
          <p:cNvCxnSpPr/>
          <p:nvPr>
            <p:ph idx="6" type="body"/>
          </p:nvPr>
        </p:nvCxnSpPr>
        <p:spPr>
          <a:xfrm>
            <a:off x="17143552" y="7711075"/>
            <a:ext cx="1518900" cy="0"/>
          </a:xfrm>
          <a:prstGeom prst="straightConnector1">
            <a:avLst/>
          </a:prstGeom>
          <a:noFill/>
          <a:ln cap="flat" cmpd="sng" w="25400">
            <a:solidFill>
              <a:srgbClr val="008CFF"/>
            </a:solidFill>
            <a:prstDash val="solid"/>
            <a:round/>
            <a:headEnd len="sm" w="sm" type="none"/>
            <a:tailEnd len="sm" w="sm" type="none"/>
          </a:ln>
        </p:spPr>
      </p:cxnSp>
      <p:cxnSp>
        <p:nvCxnSpPr>
          <p:cNvPr id="39" name="Google Shape;39;p4"/>
          <p:cNvCxnSpPr/>
          <p:nvPr>
            <p:ph idx="7" type="body"/>
          </p:nvPr>
        </p:nvCxnSpPr>
        <p:spPr>
          <a:xfrm>
            <a:off x="17143552" y="9512176"/>
            <a:ext cx="1518900" cy="0"/>
          </a:xfrm>
          <a:prstGeom prst="straightConnector1">
            <a:avLst/>
          </a:prstGeom>
          <a:noFill/>
          <a:ln cap="flat" cmpd="sng" w="25400">
            <a:solidFill>
              <a:srgbClr val="008CFF"/>
            </a:solidFill>
            <a:prstDash val="solid"/>
            <a:round/>
            <a:headEnd len="sm" w="sm" type="none"/>
            <a:tailEnd len="sm" w="sm" type="none"/>
          </a:ln>
        </p:spPr>
      </p:cxnSp>
      <p:sp>
        <p:nvSpPr>
          <p:cNvPr id="40" name="Google Shape;40;p4"/>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41" name="Google Shape;41;p4"/>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2" name="Google Shape;42;p4"/>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 Quote" showMasterSp="0">
  <p:cSld name="Customer Story - Quote">
    <p:bg>
      <p:bgPr>
        <a:solidFill>
          <a:srgbClr val="F5F5F5"/>
        </a:solidFill>
      </p:bgPr>
    </p:bg>
    <p:spTree>
      <p:nvGrpSpPr>
        <p:cNvPr id="346" name="Shape 346"/>
        <p:cNvGrpSpPr/>
        <p:nvPr/>
      </p:nvGrpSpPr>
      <p:grpSpPr>
        <a:xfrm>
          <a:off x="0" y="0"/>
          <a:ext cx="0" cy="0"/>
          <a:chOff x="0" y="0"/>
          <a:chExt cx="0" cy="0"/>
        </a:xfrm>
      </p:grpSpPr>
      <p:pic>
        <p:nvPicPr>
          <p:cNvPr id="347" name="Google Shape;347;p31"/>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348" name="Google Shape;348;p31"/>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49" name="Google Shape;349;p31"/>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50" name="Google Shape;350;p31"/>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51" name="Google Shape;351;p31"/>
          <p:cNvSpPr txBox="1"/>
          <p:nvPr>
            <p:ph idx="1" type="body"/>
          </p:nvPr>
        </p:nvSpPr>
        <p:spPr>
          <a:xfrm>
            <a:off x="1586442" y="957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52" name="Google Shape;352;p31"/>
          <p:cNvSpPr/>
          <p:nvPr>
            <p:ph idx="2" type="pic"/>
          </p:nvPr>
        </p:nvSpPr>
        <p:spPr>
          <a:xfrm>
            <a:off x="1671119" y="3846890"/>
            <a:ext cx="4021200" cy="1021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53" name="Google Shape;353;p31"/>
          <p:cNvSpPr/>
          <p:nvPr/>
        </p:nvSpPr>
        <p:spPr>
          <a:xfrm>
            <a:off x="11288250" y="1656981"/>
            <a:ext cx="11534100" cy="10566300"/>
          </a:xfrm>
          <a:prstGeom prst="rect">
            <a:avLst/>
          </a:prstGeom>
          <a:solidFill>
            <a:srgbClr val="FFFFFF"/>
          </a:solidFill>
          <a:ln>
            <a:noFill/>
          </a:ln>
          <a:effectLst>
            <a:outerShdw blurRad="469900" rotWithShape="0" dir="3459443" dist="221203">
              <a:srgbClr val="000000">
                <a:alpha val="2157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54" name="Google Shape;354;p31"/>
          <p:cNvSpPr txBox="1"/>
          <p:nvPr>
            <p:ph idx="3" type="body"/>
          </p:nvPr>
        </p:nvSpPr>
        <p:spPr>
          <a:xfrm>
            <a:off x="12290158" y="2916705"/>
            <a:ext cx="9530400" cy="5492100"/>
          </a:xfrm>
          <a:prstGeom prst="rect">
            <a:avLst/>
          </a:prstGeom>
          <a:noFill/>
          <a:ln>
            <a:noFill/>
          </a:ln>
        </p:spPr>
        <p:txBody>
          <a:bodyPr anchorCtr="0" anchor="ctr" bIns="0" lIns="0" spcFirstLastPara="1" rIns="0" wrap="square" tIns="0">
            <a:noAutofit/>
          </a:bodyPr>
          <a:lstStyle>
            <a:lvl1pPr indent="-228600" lvl="0" marL="457200" rtl="0" algn="ctr">
              <a:lnSpc>
                <a:spcPct val="140000"/>
              </a:lnSpc>
              <a:spcBef>
                <a:spcPts val="1200"/>
              </a:spcBef>
              <a:spcAft>
                <a:spcPts val="0"/>
              </a:spcAft>
              <a:buClr>
                <a:srgbClr val="F22F46"/>
              </a:buClr>
              <a:buSzPts val="6000"/>
              <a:buFont typeface="Arial"/>
              <a:buNone/>
              <a:defRPr sz="6000">
                <a:solidFill>
                  <a:srgbClr val="F22F46"/>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55" name="Google Shape;355;p31"/>
          <p:cNvSpPr txBox="1"/>
          <p:nvPr>
            <p:ph idx="4" type="body"/>
          </p:nvPr>
        </p:nvSpPr>
        <p:spPr>
          <a:xfrm>
            <a:off x="12233205" y="10671146"/>
            <a:ext cx="9523200" cy="412800"/>
          </a:xfrm>
          <a:prstGeom prst="rect">
            <a:avLst/>
          </a:prstGeom>
          <a:noFill/>
          <a:ln>
            <a:noFill/>
          </a:ln>
        </p:spPr>
        <p:txBody>
          <a:bodyPr anchorCtr="0" anchor="t" bIns="0" lIns="0" spcFirstLastPara="1" rIns="0" wrap="square" tIns="0">
            <a:noAutofit/>
          </a:bodyPr>
          <a:lstStyle>
            <a:lvl1pPr indent="-228600" lvl="0" marL="457200" rtl="0" algn="ctr">
              <a:lnSpc>
                <a:spcPct val="107142"/>
              </a:lnSpc>
              <a:spcBef>
                <a:spcPts val="0"/>
              </a:spcBef>
              <a:spcAft>
                <a:spcPts val="0"/>
              </a:spcAft>
              <a:buClr>
                <a:srgbClr val="1B2847"/>
              </a:buClr>
              <a:buSzPts val="2800"/>
              <a:buFont typeface="Arial"/>
              <a:buNone/>
              <a:defRPr sz="2800">
                <a:solidFill>
                  <a:srgbClr val="1B2847"/>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56" name="Google Shape;356;p31"/>
          <p:cNvSpPr/>
          <p:nvPr>
            <p:ph idx="5" type="pic"/>
          </p:nvPr>
        </p:nvSpPr>
        <p:spPr>
          <a:xfrm>
            <a:off x="12618575" y="9460003"/>
            <a:ext cx="8458200" cy="3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57" name="Google Shape;357;p31"/>
          <p:cNvSpPr txBox="1"/>
          <p:nvPr>
            <p:ph idx="6" type="body"/>
          </p:nvPr>
        </p:nvSpPr>
        <p:spPr>
          <a:xfrm>
            <a:off x="1549518" y="5660299"/>
            <a:ext cx="7413900" cy="47508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358" name="Google Shape;358;p31"/>
          <p:cNvCxnSpPr/>
          <p:nvPr>
            <p:ph idx="7" type="body"/>
          </p:nvPr>
        </p:nvCxnSpPr>
        <p:spPr>
          <a:xfrm flipH="1" rot="10800000">
            <a:off x="1701799" y="2297259"/>
            <a:ext cx="3805500" cy="1500"/>
          </a:xfrm>
          <a:prstGeom prst="straightConnector1">
            <a:avLst/>
          </a:prstGeom>
          <a:noFill/>
          <a:ln cap="flat" cmpd="sng" w="76200">
            <a:solidFill>
              <a:srgbClr val="F22F46"/>
            </a:solidFill>
            <a:prstDash val="solid"/>
            <a:round/>
            <a:headEnd len="sm" w="sm" type="none"/>
            <a:tailEnd len="sm" w="sm" type="none"/>
          </a:ln>
        </p:spPr>
      </p:cxnSp>
      <p:sp>
        <p:nvSpPr>
          <p:cNvPr id="359" name="Google Shape;359;p31"/>
          <p:cNvSpPr txBox="1"/>
          <p:nvPr>
            <p:ph idx="12" type="sldNum"/>
          </p:nvPr>
        </p:nvSpPr>
        <p:spPr>
          <a:xfrm>
            <a:off x="17221200" y="12752704"/>
            <a:ext cx="5486400" cy="650100"/>
          </a:xfrm>
          <a:prstGeom prst="rect">
            <a:avLst/>
          </a:prstGeom>
          <a:noFill/>
          <a:ln>
            <a:noFill/>
          </a:ln>
        </p:spPr>
        <p:txBody>
          <a:bodyPr anchorCtr="0" anchor="ctr" bIns="91425" lIns="91425" spcFirstLastPara="1" rIns="91425" wrap="square" tIns="91425">
            <a:noAutofit/>
          </a:bodyPr>
          <a:lstStyle>
            <a:lvl1pPr indent="0" lvl="0" marL="0" rtl="0" algn="r">
              <a:lnSpc>
                <a:spcPct val="166666"/>
              </a:lnSpc>
              <a:spcBef>
                <a:spcPts val="0"/>
              </a:spcBef>
              <a:spcAft>
                <a:spcPts val="0"/>
              </a:spcAft>
              <a:buClr>
                <a:srgbClr val="888888"/>
              </a:buClr>
              <a:buSzPts val="2400"/>
              <a:buFont typeface="Arial"/>
              <a:buNone/>
              <a:defRPr sz="2400">
                <a:solidFill>
                  <a:srgbClr val="888888"/>
                </a:solidFill>
              </a:defRPr>
            </a:lvl1pPr>
            <a:lvl2pPr indent="0" lvl="1" marL="0" rtl="0" algn="r">
              <a:lnSpc>
                <a:spcPct val="166666"/>
              </a:lnSpc>
              <a:spcBef>
                <a:spcPts val="0"/>
              </a:spcBef>
              <a:spcAft>
                <a:spcPts val="0"/>
              </a:spcAft>
              <a:buClr>
                <a:srgbClr val="888888"/>
              </a:buClr>
              <a:buSzPts val="2400"/>
              <a:buFont typeface="Arial"/>
              <a:buNone/>
              <a:defRPr sz="2400">
                <a:solidFill>
                  <a:srgbClr val="888888"/>
                </a:solidFill>
              </a:defRPr>
            </a:lvl2pPr>
            <a:lvl3pPr indent="0" lvl="2" marL="0" rtl="0" algn="r">
              <a:lnSpc>
                <a:spcPct val="166666"/>
              </a:lnSpc>
              <a:spcBef>
                <a:spcPts val="0"/>
              </a:spcBef>
              <a:spcAft>
                <a:spcPts val="0"/>
              </a:spcAft>
              <a:buClr>
                <a:srgbClr val="888888"/>
              </a:buClr>
              <a:buSzPts val="2400"/>
              <a:buFont typeface="Arial"/>
              <a:buNone/>
              <a:defRPr sz="2400">
                <a:solidFill>
                  <a:srgbClr val="888888"/>
                </a:solidFill>
              </a:defRPr>
            </a:lvl3pPr>
            <a:lvl4pPr indent="0" lvl="3" marL="0" rtl="0" algn="r">
              <a:lnSpc>
                <a:spcPct val="166666"/>
              </a:lnSpc>
              <a:spcBef>
                <a:spcPts val="0"/>
              </a:spcBef>
              <a:spcAft>
                <a:spcPts val="0"/>
              </a:spcAft>
              <a:buClr>
                <a:srgbClr val="888888"/>
              </a:buClr>
              <a:buSzPts val="2400"/>
              <a:buFont typeface="Arial"/>
              <a:buNone/>
              <a:defRPr sz="2400">
                <a:solidFill>
                  <a:srgbClr val="888888"/>
                </a:solidFill>
              </a:defRPr>
            </a:lvl4pPr>
            <a:lvl5pPr indent="0" lvl="4" marL="0" rtl="0" algn="r">
              <a:lnSpc>
                <a:spcPct val="166666"/>
              </a:lnSpc>
              <a:spcBef>
                <a:spcPts val="0"/>
              </a:spcBef>
              <a:spcAft>
                <a:spcPts val="0"/>
              </a:spcAft>
              <a:buClr>
                <a:srgbClr val="888888"/>
              </a:buClr>
              <a:buSzPts val="2400"/>
              <a:buFont typeface="Arial"/>
              <a:buNone/>
              <a:defRPr sz="2400">
                <a:solidFill>
                  <a:srgbClr val="888888"/>
                </a:solidFill>
              </a:defRPr>
            </a:lvl5pPr>
            <a:lvl6pPr indent="0" lvl="5" marL="0" rtl="0" algn="r">
              <a:lnSpc>
                <a:spcPct val="166666"/>
              </a:lnSpc>
              <a:spcBef>
                <a:spcPts val="0"/>
              </a:spcBef>
              <a:spcAft>
                <a:spcPts val="0"/>
              </a:spcAft>
              <a:buClr>
                <a:srgbClr val="888888"/>
              </a:buClr>
              <a:buSzPts val="2400"/>
              <a:buFont typeface="Arial"/>
              <a:buNone/>
              <a:defRPr sz="2400">
                <a:solidFill>
                  <a:srgbClr val="888888"/>
                </a:solidFill>
              </a:defRPr>
            </a:lvl6pPr>
            <a:lvl7pPr indent="0" lvl="6" marL="0" rtl="0" algn="r">
              <a:lnSpc>
                <a:spcPct val="166666"/>
              </a:lnSpc>
              <a:spcBef>
                <a:spcPts val="0"/>
              </a:spcBef>
              <a:spcAft>
                <a:spcPts val="0"/>
              </a:spcAft>
              <a:buClr>
                <a:srgbClr val="888888"/>
              </a:buClr>
              <a:buSzPts val="2400"/>
              <a:buFont typeface="Arial"/>
              <a:buNone/>
              <a:defRPr sz="2400">
                <a:solidFill>
                  <a:srgbClr val="888888"/>
                </a:solidFill>
              </a:defRPr>
            </a:lvl7pPr>
            <a:lvl8pPr indent="0" lvl="7" marL="0" rtl="0" algn="r">
              <a:lnSpc>
                <a:spcPct val="166666"/>
              </a:lnSpc>
              <a:spcBef>
                <a:spcPts val="0"/>
              </a:spcBef>
              <a:spcAft>
                <a:spcPts val="0"/>
              </a:spcAft>
              <a:buClr>
                <a:srgbClr val="888888"/>
              </a:buClr>
              <a:buSzPts val="2400"/>
              <a:buFont typeface="Arial"/>
              <a:buNone/>
              <a:defRPr sz="2400">
                <a:solidFill>
                  <a:srgbClr val="888888"/>
                </a:solidFill>
              </a:defRPr>
            </a:lvl8pPr>
            <a:lvl9pPr indent="0" lvl="8" marL="0" rtl="0" algn="r">
              <a:lnSpc>
                <a:spcPct val="166666"/>
              </a:lnSpc>
              <a:spcBef>
                <a:spcPts val="0"/>
              </a:spcBef>
              <a:spcAft>
                <a:spcPts val="0"/>
              </a:spcAft>
              <a:buClr>
                <a:srgbClr val="888888"/>
              </a:buClr>
              <a:buSzPts val="2400"/>
              <a:buFont typeface="Arial"/>
              <a:buNone/>
              <a:defRPr sz="24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
        <p:nvSpPr>
          <p:cNvPr id="360" name="Google Shape;360;p31"/>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showMasterSp="0">
  <p:cSld name="Next Steps">
    <p:bg>
      <p:bgPr>
        <a:solidFill>
          <a:srgbClr val="F5F5F5"/>
        </a:solidFill>
      </p:bgPr>
    </p:bg>
    <p:spTree>
      <p:nvGrpSpPr>
        <p:cNvPr id="361" name="Shape 361"/>
        <p:cNvGrpSpPr/>
        <p:nvPr/>
      </p:nvGrpSpPr>
      <p:grpSpPr>
        <a:xfrm>
          <a:off x="0" y="0"/>
          <a:ext cx="0" cy="0"/>
          <a:chOff x="0" y="0"/>
          <a:chExt cx="0" cy="0"/>
        </a:xfrm>
      </p:grpSpPr>
      <p:pic>
        <p:nvPicPr>
          <p:cNvPr id="362" name="Google Shape;362;p32"/>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363" name="Google Shape;363;p32"/>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64" name="Google Shape;364;p32"/>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65" name="Google Shape;365;p32"/>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66" name="Google Shape;366;p32"/>
          <p:cNvSpPr/>
          <p:nvPr/>
        </p:nvSpPr>
        <p:spPr>
          <a:xfrm>
            <a:off x="1674350" y="4074912"/>
            <a:ext cx="20919900" cy="7702200"/>
          </a:xfrm>
          <a:prstGeom prst="rect">
            <a:avLst/>
          </a:prstGeom>
          <a:solidFill>
            <a:srgbClr val="FFFFFF"/>
          </a:solidFill>
          <a:ln>
            <a:noFill/>
          </a:ln>
          <a:effectLst>
            <a:outerShdw blurRad="469900" rotWithShape="0" dir="3459443" dist="221203">
              <a:srgbClr val="000000">
                <a:alpha val="2157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67" name="Google Shape;367;p32"/>
          <p:cNvSpPr txBox="1"/>
          <p:nvPr>
            <p:ph idx="1" type="body"/>
          </p:nvPr>
        </p:nvSpPr>
        <p:spPr>
          <a:xfrm>
            <a:off x="1586442" y="957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368" name="Google Shape;368;p32"/>
          <p:cNvCxnSpPr/>
          <p:nvPr>
            <p:ph idx="2" type="body"/>
          </p:nvPr>
        </p:nvCxnSpPr>
        <p:spPr>
          <a:xfrm>
            <a:off x="1701800" y="2298758"/>
            <a:ext cx="2473500" cy="0"/>
          </a:xfrm>
          <a:prstGeom prst="straightConnector1">
            <a:avLst/>
          </a:prstGeom>
          <a:noFill/>
          <a:ln cap="flat" cmpd="sng" w="76200">
            <a:solidFill>
              <a:srgbClr val="F22F46"/>
            </a:solidFill>
            <a:prstDash val="solid"/>
            <a:round/>
            <a:headEnd len="sm" w="sm" type="none"/>
            <a:tailEnd len="sm" w="sm" type="none"/>
          </a:ln>
        </p:spPr>
      </p:cxnSp>
      <p:sp>
        <p:nvSpPr>
          <p:cNvPr id="369" name="Google Shape;369;p32"/>
          <p:cNvSpPr txBox="1"/>
          <p:nvPr>
            <p:ph idx="3" type="body"/>
          </p:nvPr>
        </p:nvSpPr>
        <p:spPr>
          <a:xfrm>
            <a:off x="2865921" y="4922227"/>
            <a:ext cx="4911600" cy="3759600"/>
          </a:xfrm>
          <a:prstGeom prst="rect">
            <a:avLst/>
          </a:prstGeom>
          <a:noFill/>
          <a:ln>
            <a:noFill/>
          </a:ln>
        </p:spPr>
        <p:txBody>
          <a:bodyPr anchorCtr="0" anchor="b" bIns="91425" lIns="91425" spcFirstLastPara="1" rIns="91425" wrap="square" tIns="91425">
            <a:noAutofit/>
          </a:bodyPr>
          <a:lstStyle>
            <a:lvl1pPr indent="-228600" lvl="0" marL="457200" rtl="0" algn="ctr">
              <a:lnSpc>
                <a:spcPct val="90000"/>
              </a:lnSpc>
              <a:spcBef>
                <a:spcPts val="0"/>
              </a:spcBef>
              <a:spcAft>
                <a:spcPts val="0"/>
              </a:spcAft>
              <a:buClr>
                <a:srgbClr val="575B73"/>
              </a:buClr>
              <a:buSzPts val="22000"/>
              <a:buFont typeface="Arial"/>
              <a:buNone/>
              <a:defRPr sz="22000" cap="none">
                <a:solidFill>
                  <a:srgbClr val="575B73"/>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70" name="Google Shape;370;p32"/>
          <p:cNvSpPr txBox="1"/>
          <p:nvPr>
            <p:ph idx="4" type="body"/>
          </p:nvPr>
        </p:nvSpPr>
        <p:spPr>
          <a:xfrm>
            <a:off x="3888456" y="9113111"/>
            <a:ext cx="2866500" cy="10593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71" name="Google Shape;371;p32"/>
          <p:cNvSpPr txBox="1"/>
          <p:nvPr>
            <p:ph idx="5" type="body"/>
          </p:nvPr>
        </p:nvSpPr>
        <p:spPr>
          <a:xfrm>
            <a:off x="10720705" y="9138511"/>
            <a:ext cx="2866500" cy="10593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72" name="Google Shape;372;p32"/>
          <p:cNvSpPr txBox="1"/>
          <p:nvPr>
            <p:ph idx="6" type="body"/>
          </p:nvPr>
        </p:nvSpPr>
        <p:spPr>
          <a:xfrm>
            <a:off x="9698169" y="5049227"/>
            <a:ext cx="4911600" cy="3759600"/>
          </a:xfrm>
          <a:prstGeom prst="rect">
            <a:avLst/>
          </a:prstGeom>
          <a:noFill/>
          <a:ln>
            <a:noFill/>
          </a:ln>
        </p:spPr>
        <p:txBody>
          <a:bodyPr anchorCtr="0" anchor="b" bIns="91425" lIns="91425" spcFirstLastPara="1" rIns="91425" wrap="square" tIns="91425">
            <a:noAutofit/>
          </a:bodyPr>
          <a:lstStyle>
            <a:lvl1pPr indent="-228600" lvl="0" marL="457200" rtl="0" algn="ctr">
              <a:lnSpc>
                <a:spcPct val="90000"/>
              </a:lnSpc>
              <a:spcBef>
                <a:spcPts val="0"/>
              </a:spcBef>
              <a:spcAft>
                <a:spcPts val="0"/>
              </a:spcAft>
              <a:buClr>
                <a:srgbClr val="575B73"/>
              </a:buClr>
              <a:buSzPts val="22000"/>
              <a:buFont typeface="Arial"/>
              <a:buNone/>
              <a:defRPr sz="22000" cap="none">
                <a:solidFill>
                  <a:srgbClr val="575B73"/>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73" name="Google Shape;373;p32"/>
          <p:cNvSpPr/>
          <p:nvPr>
            <p:ph idx="7" type="pic"/>
          </p:nvPr>
        </p:nvSpPr>
        <p:spPr>
          <a:xfrm>
            <a:off x="8642644" y="5500016"/>
            <a:ext cx="50700" cy="501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74" name="Google Shape;374;p32"/>
          <p:cNvSpPr/>
          <p:nvPr>
            <p:ph idx="8" type="pic"/>
          </p:nvPr>
        </p:nvSpPr>
        <p:spPr>
          <a:xfrm>
            <a:off x="15615186" y="5500016"/>
            <a:ext cx="50700" cy="501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375" name="Google Shape;375;p32"/>
          <p:cNvSpPr txBox="1"/>
          <p:nvPr>
            <p:ph idx="9" type="body"/>
          </p:nvPr>
        </p:nvSpPr>
        <p:spPr>
          <a:xfrm>
            <a:off x="17668359" y="9138511"/>
            <a:ext cx="2866500" cy="10593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76" name="Google Shape;376;p32"/>
          <p:cNvSpPr txBox="1"/>
          <p:nvPr>
            <p:ph idx="13" type="body"/>
          </p:nvPr>
        </p:nvSpPr>
        <p:spPr>
          <a:xfrm>
            <a:off x="16645823" y="5049227"/>
            <a:ext cx="4911600" cy="3759600"/>
          </a:xfrm>
          <a:prstGeom prst="rect">
            <a:avLst/>
          </a:prstGeom>
          <a:noFill/>
          <a:ln>
            <a:noFill/>
          </a:ln>
        </p:spPr>
        <p:txBody>
          <a:bodyPr anchorCtr="0" anchor="b" bIns="91425" lIns="91425" spcFirstLastPara="1" rIns="91425" wrap="square" tIns="91425">
            <a:noAutofit/>
          </a:bodyPr>
          <a:lstStyle>
            <a:lvl1pPr indent="-228600" lvl="0" marL="457200" rtl="0" algn="ctr">
              <a:lnSpc>
                <a:spcPct val="90000"/>
              </a:lnSpc>
              <a:spcBef>
                <a:spcPts val="0"/>
              </a:spcBef>
              <a:spcAft>
                <a:spcPts val="0"/>
              </a:spcAft>
              <a:buClr>
                <a:srgbClr val="F22F46"/>
              </a:buClr>
              <a:buSzPts val="22000"/>
              <a:buFont typeface="Arial"/>
              <a:buNone/>
              <a:defRPr sz="22000" cap="none">
                <a:solidFill>
                  <a:srgbClr val="F22F46"/>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77" name="Google Shape;377;p32"/>
          <p:cNvSpPr txBox="1"/>
          <p:nvPr>
            <p:ph idx="12" type="sldNum"/>
          </p:nvPr>
        </p:nvSpPr>
        <p:spPr>
          <a:xfrm>
            <a:off x="17221200" y="12752704"/>
            <a:ext cx="5486400" cy="650100"/>
          </a:xfrm>
          <a:prstGeom prst="rect">
            <a:avLst/>
          </a:prstGeom>
          <a:noFill/>
          <a:ln>
            <a:noFill/>
          </a:ln>
        </p:spPr>
        <p:txBody>
          <a:bodyPr anchorCtr="0" anchor="ctr" bIns="91425" lIns="91425" spcFirstLastPara="1" rIns="91425" wrap="square" tIns="91425">
            <a:noAutofit/>
          </a:bodyPr>
          <a:lstStyle>
            <a:lvl1pPr indent="0" lvl="0" marL="0" rtl="0" algn="r">
              <a:lnSpc>
                <a:spcPct val="166666"/>
              </a:lnSpc>
              <a:spcBef>
                <a:spcPts val="0"/>
              </a:spcBef>
              <a:spcAft>
                <a:spcPts val="0"/>
              </a:spcAft>
              <a:buClr>
                <a:srgbClr val="888888"/>
              </a:buClr>
              <a:buSzPts val="2400"/>
              <a:buFont typeface="Arial"/>
              <a:buNone/>
              <a:defRPr sz="2400">
                <a:solidFill>
                  <a:srgbClr val="888888"/>
                </a:solidFill>
              </a:defRPr>
            </a:lvl1pPr>
            <a:lvl2pPr indent="0" lvl="1" marL="0" rtl="0" algn="r">
              <a:lnSpc>
                <a:spcPct val="166666"/>
              </a:lnSpc>
              <a:spcBef>
                <a:spcPts val="0"/>
              </a:spcBef>
              <a:spcAft>
                <a:spcPts val="0"/>
              </a:spcAft>
              <a:buClr>
                <a:srgbClr val="888888"/>
              </a:buClr>
              <a:buSzPts val="2400"/>
              <a:buFont typeface="Arial"/>
              <a:buNone/>
              <a:defRPr sz="2400">
                <a:solidFill>
                  <a:srgbClr val="888888"/>
                </a:solidFill>
              </a:defRPr>
            </a:lvl2pPr>
            <a:lvl3pPr indent="0" lvl="2" marL="0" rtl="0" algn="r">
              <a:lnSpc>
                <a:spcPct val="166666"/>
              </a:lnSpc>
              <a:spcBef>
                <a:spcPts val="0"/>
              </a:spcBef>
              <a:spcAft>
                <a:spcPts val="0"/>
              </a:spcAft>
              <a:buClr>
                <a:srgbClr val="888888"/>
              </a:buClr>
              <a:buSzPts val="2400"/>
              <a:buFont typeface="Arial"/>
              <a:buNone/>
              <a:defRPr sz="2400">
                <a:solidFill>
                  <a:srgbClr val="888888"/>
                </a:solidFill>
              </a:defRPr>
            </a:lvl3pPr>
            <a:lvl4pPr indent="0" lvl="3" marL="0" rtl="0" algn="r">
              <a:lnSpc>
                <a:spcPct val="166666"/>
              </a:lnSpc>
              <a:spcBef>
                <a:spcPts val="0"/>
              </a:spcBef>
              <a:spcAft>
                <a:spcPts val="0"/>
              </a:spcAft>
              <a:buClr>
                <a:srgbClr val="888888"/>
              </a:buClr>
              <a:buSzPts val="2400"/>
              <a:buFont typeface="Arial"/>
              <a:buNone/>
              <a:defRPr sz="2400">
                <a:solidFill>
                  <a:srgbClr val="888888"/>
                </a:solidFill>
              </a:defRPr>
            </a:lvl4pPr>
            <a:lvl5pPr indent="0" lvl="4" marL="0" rtl="0" algn="r">
              <a:lnSpc>
                <a:spcPct val="166666"/>
              </a:lnSpc>
              <a:spcBef>
                <a:spcPts val="0"/>
              </a:spcBef>
              <a:spcAft>
                <a:spcPts val="0"/>
              </a:spcAft>
              <a:buClr>
                <a:srgbClr val="888888"/>
              </a:buClr>
              <a:buSzPts val="2400"/>
              <a:buFont typeface="Arial"/>
              <a:buNone/>
              <a:defRPr sz="2400">
                <a:solidFill>
                  <a:srgbClr val="888888"/>
                </a:solidFill>
              </a:defRPr>
            </a:lvl5pPr>
            <a:lvl6pPr indent="0" lvl="5" marL="0" rtl="0" algn="r">
              <a:lnSpc>
                <a:spcPct val="166666"/>
              </a:lnSpc>
              <a:spcBef>
                <a:spcPts val="0"/>
              </a:spcBef>
              <a:spcAft>
                <a:spcPts val="0"/>
              </a:spcAft>
              <a:buClr>
                <a:srgbClr val="888888"/>
              </a:buClr>
              <a:buSzPts val="2400"/>
              <a:buFont typeface="Arial"/>
              <a:buNone/>
              <a:defRPr sz="2400">
                <a:solidFill>
                  <a:srgbClr val="888888"/>
                </a:solidFill>
              </a:defRPr>
            </a:lvl6pPr>
            <a:lvl7pPr indent="0" lvl="6" marL="0" rtl="0" algn="r">
              <a:lnSpc>
                <a:spcPct val="166666"/>
              </a:lnSpc>
              <a:spcBef>
                <a:spcPts val="0"/>
              </a:spcBef>
              <a:spcAft>
                <a:spcPts val="0"/>
              </a:spcAft>
              <a:buClr>
                <a:srgbClr val="888888"/>
              </a:buClr>
              <a:buSzPts val="2400"/>
              <a:buFont typeface="Arial"/>
              <a:buNone/>
              <a:defRPr sz="2400">
                <a:solidFill>
                  <a:srgbClr val="888888"/>
                </a:solidFill>
              </a:defRPr>
            </a:lvl7pPr>
            <a:lvl8pPr indent="0" lvl="7" marL="0" rtl="0" algn="r">
              <a:lnSpc>
                <a:spcPct val="166666"/>
              </a:lnSpc>
              <a:spcBef>
                <a:spcPts val="0"/>
              </a:spcBef>
              <a:spcAft>
                <a:spcPts val="0"/>
              </a:spcAft>
              <a:buClr>
                <a:srgbClr val="888888"/>
              </a:buClr>
              <a:buSzPts val="2400"/>
              <a:buFont typeface="Arial"/>
              <a:buNone/>
              <a:defRPr sz="2400">
                <a:solidFill>
                  <a:srgbClr val="888888"/>
                </a:solidFill>
              </a:defRPr>
            </a:lvl8pPr>
            <a:lvl9pPr indent="0" lvl="8" marL="0" rtl="0" algn="r">
              <a:lnSpc>
                <a:spcPct val="166666"/>
              </a:lnSpc>
              <a:spcBef>
                <a:spcPts val="0"/>
              </a:spcBef>
              <a:spcAft>
                <a:spcPts val="0"/>
              </a:spcAft>
              <a:buClr>
                <a:srgbClr val="888888"/>
              </a:buClr>
              <a:buSzPts val="2400"/>
              <a:buFont typeface="Arial"/>
              <a:buNone/>
              <a:defRPr sz="24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
        <p:nvSpPr>
          <p:cNvPr id="378" name="Google Shape;378;p32"/>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1" showMasterSp="0">
  <p:cSld name="Timeline 1">
    <p:bg>
      <p:bgPr>
        <a:solidFill>
          <a:srgbClr val="F5F5F5"/>
        </a:solidFill>
      </p:bgPr>
    </p:bg>
    <p:spTree>
      <p:nvGrpSpPr>
        <p:cNvPr id="379" name="Shape 379"/>
        <p:cNvGrpSpPr/>
        <p:nvPr/>
      </p:nvGrpSpPr>
      <p:grpSpPr>
        <a:xfrm>
          <a:off x="0" y="0"/>
          <a:ext cx="0" cy="0"/>
          <a:chOff x="0" y="0"/>
          <a:chExt cx="0" cy="0"/>
        </a:xfrm>
      </p:grpSpPr>
      <p:pic>
        <p:nvPicPr>
          <p:cNvPr id="380" name="Google Shape;380;p33"/>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381" name="Google Shape;381;p33"/>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82" name="Google Shape;382;p33"/>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383" name="Google Shape;383;p33"/>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384" name="Google Shape;384;p33"/>
          <p:cNvSpPr txBox="1"/>
          <p:nvPr>
            <p:ph idx="1" type="body"/>
          </p:nvPr>
        </p:nvSpPr>
        <p:spPr>
          <a:xfrm>
            <a:off x="1574918" y="3117934"/>
            <a:ext cx="12323400" cy="1725000"/>
          </a:xfrm>
          <a:prstGeom prst="rect">
            <a:avLst/>
          </a:prstGeom>
          <a:noFill/>
          <a:ln>
            <a:noFill/>
          </a:ln>
        </p:spPr>
        <p:txBody>
          <a:bodyPr anchorCtr="0" anchor="ctr" bIns="91425" lIns="91425" spcFirstLastPara="1" rIns="91425" wrap="square" tIns="91425">
            <a:noAutofit/>
          </a:bodyPr>
          <a:lstStyle>
            <a:lvl1pPr indent="-228600" lvl="0" marL="457200" rtl="0" algn="l">
              <a:lnSpc>
                <a:spcPct val="110000"/>
              </a:lnSpc>
              <a:spcBef>
                <a:spcPts val="1000"/>
              </a:spcBef>
              <a:spcAft>
                <a:spcPts val="0"/>
              </a:spcAft>
              <a:buClr>
                <a:srgbClr val="575B73"/>
              </a:buClr>
              <a:buSzPts val="3600"/>
              <a:buFont typeface="Arial"/>
              <a:buNone/>
              <a:defRPr sz="3600">
                <a:solidFill>
                  <a:srgbClr val="575B73"/>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385" name="Google Shape;385;p33"/>
          <p:cNvCxnSpPr/>
          <p:nvPr/>
        </p:nvCxnSpPr>
        <p:spPr>
          <a:xfrm rot="10800000">
            <a:off x="1729266" y="8567826"/>
            <a:ext cx="20762100" cy="0"/>
          </a:xfrm>
          <a:prstGeom prst="straightConnector1">
            <a:avLst/>
          </a:prstGeom>
          <a:noFill/>
          <a:ln cap="flat" cmpd="sng" w="76200">
            <a:solidFill>
              <a:srgbClr val="FFFFFF"/>
            </a:solidFill>
            <a:prstDash val="solid"/>
            <a:miter lim="400000"/>
            <a:headEnd len="sm" w="sm" type="none"/>
            <a:tailEnd len="sm" w="sm" type="none"/>
          </a:ln>
        </p:spPr>
      </p:cxnSp>
      <p:sp>
        <p:nvSpPr>
          <p:cNvPr id="386" name="Google Shape;386;p33"/>
          <p:cNvSpPr txBox="1"/>
          <p:nvPr>
            <p:ph idx="2" type="body"/>
          </p:nvPr>
        </p:nvSpPr>
        <p:spPr>
          <a:xfrm>
            <a:off x="1568368" y="8931010"/>
            <a:ext cx="4154400" cy="28656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87" name="Google Shape;387;p33"/>
          <p:cNvSpPr txBox="1"/>
          <p:nvPr>
            <p:ph idx="3" type="body"/>
          </p:nvPr>
        </p:nvSpPr>
        <p:spPr>
          <a:xfrm>
            <a:off x="1579141" y="7278897"/>
            <a:ext cx="4132800" cy="900300"/>
          </a:xfrm>
          <a:prstGeom prst="rect">
            <a:avLst/>
          </a:prstGeom>
          <a:noFill/>
          <a:ln>
            <a:noFill/>
          </a:ln>
        </p:spPr>
        <p:txBody>
          <a:bodyPr anchorCtr="0" anchor="ctr" bIns="91425" lIns="91425" spcFirstLastPara="1" rIns="91425" wrap="square" tIns="91425">
            <a:noAutofit/>
          </a:bodyPr>
          <a:lstStyle>
            <a:lvl1pPr indent="-228600" lvl="0" marL="457200" rtl="0" algn="l">
              <a:lnSpc>
                <a:spcPct val="80000"/>
              </a:lnSpc>
              <a:spcBef>
                <a:spcPts val="0"/>
              </a:spcBef>
              <a:spcAft>
                <a:spcPts val="0"/>
              </a:spcAft>
              <a:buClr>
                <a:srgbClr val="575B73"/>
              </a:buClr>
              <a:buSzPts val="2200"/>
              <a:buFont typeface="Arial"/>
              <a:buNone/>
              <a:defRPr sz="2200" cap="none">
                <a:solidFill>
                  <a:srgbClr val="575B73"/>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88" name="Google Shape;388;p33"/>
          <p:cNvSpPr txBox="1"/>
          <p:nvPr>
            <p:ph idx="4" type="body"/>
          </p:nvPr>
        </p:nvSpPr>
        <p:spPr>
          <a:xfrm>
            <a:off x="7263859" y="7278897"/>
            <a:ext cx="4132800" cy="900300"/>
          </a:xfrm>
          <a:prstGeom prst="rect">
            <a:avLst/>
          </a:prstGeom>
          <a:noFill/>
          <a:ln>
            <a:noFill/>
          </a:ln>
        </p:spPr>
        <p:txBody>
          <a:bodyPr anchorCtr="0" anchor="ctr" bIns="91425" lIns="91425" spcFirstLastPara="1" rIns="91425" wrap="square" tIns="91425">
            <a:noAutofit/>
          </a:bodyPr>
          <a:lstStyle>
            <a:lvl1pPr indent="-228600" lvl="0" marL="457200" rtl="0" algn="l">
              <a:lnSpc>
                <a:spcPct val="80000"/>
              </a:lnSpc>
              <a:spcBef>
                <a:spcPts val="0"/>
              </a:spcBef>
              <a:spcAft>
                <a:spcPts val="0"/>
              </a:spcAft>
              <a:buClr>
                <a:srgbClr val="575B73"/>
              </a:buClr>
              <a:buSzPts val="2200"/>
              <a:buFont typeface="Arial"/>
              <a:buNone/>
              <a:defRPr sz="2200" cap="none">
                <a:solidFill>
                  <a:srgbClr val="575B73"/>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89" name="Google Shape;389;p33"/>
          <p:cNvSpPr txBox="1"/>
          <p:nvPr>
            <p:ph idx="5" type="body"/>
          </p:nvPr>
        </p:nvSpPr>
        <p:spPr>
          <a:xfrm>
            <a:off x="12948577" y="7278897"/>
            <a:ext cx="4132800" cy="900300"/>
          </a:xfrm>
          <a:prstGeom prst="rect">
            <a:avLst/>
          </a:prstGeom>
          <a:noFill/>
          <a:ln>
            <a:noFill/>
          </a:ln>
        </p:spPr>
        <p:txBody>
          <a:bodyPr anchorCtr="0" anchor="ctr" bIns="91425" lIns="91425" spcFirstLastPara="1" rIns="91425" wrap="square" tIns="91425">
            <a:noAutofit/>
          </a:bodyPr>
          <a:lstStyle>
            <a:lvl1pPr indent="-228600" lvl="0" marL="457200" rtl="0" algn="l">
              <a:lnSpc>
                <a:spcPct val="80000"/>
              </a:lnSpc>
              <a:spcBef>
                <a:spcPts val="0"/>
              </a:spcBef>
              <a:spcAft>
                <a:spcPts val="0"/>
              </a:spcAft>
              <a:buClr>
                <a:srgbClr val="575B73"/>
              </a:buClr>
              <a:buSzPts val="2200"/>
              <a:buFont typeface="Arial"/>
              <a:buNone/>
              <a:defRPr sz="2200" cap="none">
                <a:solidFill>
                  <a:srgbClr val="575B73"/>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90" name="Google Shape;390;p33"/>
          <p:cNvSpPr txBox="1"/>
          <p:nvPr>
            <p:ph idx="6" type="body"/>
          </p:nvPr>
        </p:nvSpPr>
        <p:spPr>
          <a:xfrm>
            <a:off x="18477309" y="7278897"/>
            <a:ext cx="4132800" cy="900300"/>
          </a:xfrm>
          <a:prstGeom prst="rect">
            <a:avLst/>
          </a:prstGeom>
          <a:noFill/>
          <a:ln>
            <a:noFill/>
          </a:ln>
        </p:spPr>
        <p:txBody>
          <a:bodyPr anchorCtr="0" anchor="ctr" bIns="91425" lIns="91425" spcFirstLastPara="1" rIns="91425" wrap="square" tIns="91425">
            <a:noAutofit/>
          </a:bodyPr>
          <a:lstStyle>
            <a:lvl1pPr indent="-228600" lvl="0" marL="457200" rtl="0" algn="l">
              <a:lnSpc>
                <a:spcPct val="80000"/>
              </a:lnSpc>
              <a:spcBef>
                <a:spcPts val="0"/>
              </a:spcBef>
              <a:spcAft>
                <a:spcPts val="0"/>
              </a:spcAft>
              <a:buClr>
                <a:srgbClr val="F22F46"/>
              </a:buClr>
              <a:buSzPts val="2200"/>
              <a:buFont typeface="Arial"/>
              <a:buNone/>
              <a:defRPr sz="2200" cap="none">
                <a:solidFill>
                  <a:srgbClr val="F22F46"/>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91" name="Google Shape;391;p33"/>
          <p:cNvSpPr/>
          <p:nvPr>
            <p:ph idx="7" type="body"/>
          </p:nvPr>
        </p:nvSpPr>
        <p:spPr>
          <a:xfrm>
            <a:off x="1636662" y="8437119"/>
            <a:ext cx="265800" cy="261300"/>
          </a:xfrm>
          <a:prstGeom prst="ellipse">
            <a:avLst/>
          </a:prstGeom>
          <a:solidFill>
            <a:srgbClr val="575B73"/>
          </a:solidFill>
          <a:ln cap="flat" cmpd="sng" w="762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92" name="Google Shape;392;p33"/>
          <p:cNvSpPr/>
          <p:nvPr>
            <p:ph idx="8" type="body"/>
          </p:nvPr>
        </p:nvSpPr>
        <p:spPr>
          <a:xfrm>
            <a:off x="7315431" y="8437119"/>
            <a:ext cx="265800" cy="261300"/>
          </a:xfrm>
          <a:prstGeom prst="ellipse">
            <a:avLst/>
          </a:prstGeom>
          <a:solidFill>
            <a:srgbClr val="575B73"/>
          </a:solidFill>
          <a:ln cap="flat" cmpd="sng" w="762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93" name="Google Shape;393;p33"/>
          <p:cNvSpPr/>
          <p:nvPr>
            <p:ph idx="9" type="body"/>
          </p:nvPr>
        </p:nvSpPr>
        <p:spPr>
          <a:xfrm>
            <a:off x="13015861" y="8437119"/>
            <a:ext cx="265800" cy="261300"/>
          </a:xfrm>
          <a:prstGeom prst="ellipse">
            <a:avLst/>
          </a:prstGeom>
          <a:solidFill>
            <a:srgbClr val="575B73"/>
          </a:solidFill>
          <a:ln cap="flat" cmpd="sng" w="762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94" name="Google Shape;394;p33"/>
          <p:cNvSpPr txBox="1"/>
          <p:nvPr>
            <p:ph idx="13" type="body"/>
          </p:nvPr>
        </p:nvSpPr>
        <p:spPr>
          <a:xfrm>
            <a:off x="12937804" y="8931010"/>
            <a:ext cx="4154400" cy="28656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95" name="Google Shape;395;p33"/>
          <p:cNvSpPr txBox="1"/>
          <p:nvPr>
            <p:ph idx="14" type="body"/>
          </p:nvPr>
        </p:nvSpPr>
        <p:spPr>
          <a:xfrm>
            <a:off x="7253085" y="8931010"/>
            <a:ext cx="4154400" cy="28656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96" name="Google Shape;396;p33"/>
          <p:cNvSpPr txBox="1"/>
          <p:nvPr>
            <p:ph idx="15" type="body"/>
          </p:nvPr>
        </p:nvSpPr>
        <p:spPr>
          <a:xfrm>
            <a:off x="18466538" y="8931010"/>
            <a:ext cx="4154400" cy="28656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97" name="Google Shape;397;p33"/>
          <p:cNvSpPr/>
          <p:nvPr>
            <p:ph idx="16" type="body"/>
          </p:nvPr>
        </p:nvSpPr>
        <p:spPr>
          <a:xfrm>
            <a:off x="18536127" y="8437119"/>
            <a:ext cx="265800" cy="261300"/>
          </a:xfrm>
          <a:prstGeom prst="ellipse">
            <a:avLst/>
          </a:prstGeom>
          <a:solidFill>
            <a:srgbClr val="F22F46"/>
          </a:solidFill>
          <a:ln cap="flat" cmpd="sng" w="762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398" name="Google Shape;398;p33"/>
          <p:cNvSpPr txBox="1"/>
          <p:nvPr>
            <p:ph idx="17" type="body"/>
          </p:nvPr>
        </p:nvSpPr>
        <p:spPr>
          <a:xfrm>
            <a:off x="1586442" y="957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399" name="Google Shape;399;p33"/>
          <p:cNvCxnSpPr/>
          <p:nvPr>
            <p:ph idx="18" type="body"/>
          </p:nvPr>
        </p:nvCxnSpPr>
        <p:spPr>
          <a:xfrm>
            <a:off x="1701800" y="2298758"/>
            <a:ext cx="6187500" cy="0"/>
          </a:xfrm>
          <a:prstGeom prst="straightConnector1">
            <a:avLst/>
          </a:prstGeom>
          <a:noFill/>
          <a:ln cap="flat" cmpd="sng" w="76200">
            <a:solidFill>
              <a:srgbClr val="F22F46"/>
            </a:solidFill>
            <a:prstDash val="solid"/>
            <a:round/>
            <a:headEnd len="sm" w="sm" type="none"/>
            <a:tailEnd len="sm" w="sm" type="none"/>
          </a:ln>
        </p:spPr>
      </p:cxnSp>
      <p:sp>
        <p:nvSpPr>
          <p:cNvPr id="400" name="Google Shape;400;p33"/>
          <p:cNvSpPr txBox="1"/>
          <p:nvPr>
            <p:ph idx="12" type="sldNum"/>
          </p:nvPr>
        </p:nvSpPr>
        <p:spPr>
          <a:xfrm>
            <a:off x="17221200" y="12752704"/>
            <a:ext cx="5486400" cy="650100"/>
          </a:xfrm>
          <a:prstGeom prst="rect">
            <a:avLst/>
          </a:prstGeom>
          <a:noFill/>
          <a:ln>
            <a:noFill/>
          </a:ln>
        </p:spPr>
        <p:txBody>
          <a:bodyPr anchorCtr="0" anchor="ctr" bIns="91425" lIns="91425" spcFirstLastPara="1" rIns="91425" wrap="square" tIns="91425">
            <a:noAutofit/>
          </a:bodyPr>
          <a:lstStyle>
            <a:lvl1pPr indent="0" lvl="0" marL="0" rtl="0" algn="r">
              <a:lnSpc>
                <a:spcPct val="166666"/>
              </a:lnSpc>
              <a:spcBef>
                <a:spcPts val="0"/>
              </a:spcBef>
              <a:spcAft>
                <a:spcPts val="0"/>
              </a:spcAft>
              <a:buClr>
                <a:srgbClr val="888888"/>
              </a:buClr>
              <a:buSzPts val="2400"/>
              <a:buFont typeface="Arial"/>
              <a:buNone/>
              <a:defRPr sz="2400">
                <a:solidFill>
                  <a:srgbClr val="888888"/>
                </a:solidFill>
              </a:defRPr>
            </a:lvl1pPr>
            <a:lvl2pPr indent="0" lvl="1" marL="0" rtl="0" algn="r">
              <a:lnSpc>
                <a:spcPct val="166666"/>
              </a:lnSpc>
              <a:spcBef>
                <a:spcPts val="0"/>
              </a:spcBef>
              <a:spcAft>
                <a:spcPts val="0"/>
              </a:spcAft>
              <a:buClr>
                <a:srgbClr val="888888"/>
              </a:buClr>
              <a:buSzPts val="2400"/>
              <a:buFont typeface="Arial"/>
              <a:buNone/>
              <a:defRPr sz="2400">
                <a:solidFill>
                  <a:srgbClr val="888888"/>
                </a:solidFill>
              </a:defRPr>
            </a:lvl2pPr>
            <a:lvl3pPr indent="0" lvl="2" marL="0" rtl="0" algn="r">
              <a:lnSpc>
                <a:spcPct val="166666"/>
              </a:lnSpc>
              <a:spcBef>
                <a:spcPts val="0"/>
              </a:spcBef>
              <a:spcAft>
                <a:spcPts val="0"/>
              </a:spcAft>
              <a:buClr>
                <a:srgbClr val="888888"/>
              </a:buClr>
              <a:buSzPts val="2400"/>
              <a:buFont typeface="Arial"/>
              <a:buNone/>
              <a:defRPr sz="2400">
                <a:solidFill>
                  <a:srgbClr val="888888"/>
                </a:solidFill>
              </a:defRPr>
            </a:lvl3pPr>
            <a:lvl4pPr indent="0" lvl="3" marL="0" rtl="0" algn="r">
              <a:lnSpc>
                <a:spcPct val="166666"/>
              </a:lnSpc>
              <a:spcBef>
                <a:spcPts val="0"/>
              </a:spcBef>
              <a:spcAft>
                <a:spcPts val="0"/>
              </a:spcAft>
              <a:buClr>
                <a:srgbClr val="888888"/>
              </a:buClr>
              <a:buSzPts val="2400"/>
              <a:buFont typeface="Arial"/>
              <a:buNone/>
              <a:defRPr sz="2400">
                <a:solidFill>
                  <a:srgbClr val="888888"/>
                </a:solidFill>
              </a:defRPr>
            </a:lvl4pPr>
            <a:lvl5pPr indent="0" lvl="4" marL="0" rtl="0" algn="r">
              <a:lnSpc>
                <a:spcPct val="166666"/>
              </a:lnSpc>
              <a:spcBef>
                <a:spcPts val="0"/>
              </a:spcBef>
              <a:spcAft>
                <a:spcPts val="0"/>
              </a:spcAft>
              <a:buClr>
                <a:srgbClr val="888888"/>
              </a:buClr>
              <a:buSzPts val="2400"/>
              <a:buFont typeface="Arial"/>
              <a:buNone/>
              <a:defRPr sz="2400">
                <a:solidFill>
                  <a:srgbClr val="888888"/>
                </a:solidFill>
              </a:defRPr>
            </a:lvl5pPr>
            <a:lvl6pPr indent="0" lvl="5" marL="0" rtl="0" algn="r">
              <a:lnSpc>
                <a:spcPct val="166666"/>
              </a:lnSpc>
              <a:spcBef>
                <a:spcPts val="0"/>
              </a:spcBef>
              <a:spcAft>
                <a:spcPts val="0"/>
              </a:spcAft>
              <a:buClr>
                <a:srgbClr val="888888"/>
              </a:buClr>
              <a:buSzPts val="2400"/>
              <a:buFont typeface="Arial"/>
              <a:buNone/>
              <a:defRPr sz="2400">
                <a:solidFill>
                  <a:srgbClr val="888888"/>
                </a:solidFill>
              </a:defRPr>
            </a:lvl6pPr>
            <a:lvl7pPr indent="0" lvl="6" marL="0" rtl="0" algn="r">
              <a:lnSpc>
                <a:spcPct val="166666"/>
              </a:lnSpc>
              <a:spcBef>
                <a:spcPts val="0"/>
              </a:spcBef>
              <a:spcAft>
                <a:spcPts val="0"/>
              </a:spcAft>
              <a:buClr>
                <a:srgbClr val="888888"/>
              </a:buClr>
              <a:buSzPts val="2400"/>
              <a:buFont typeface="Arial"/>
              <a:buNone/>
              <a:defRPr sz="2400">
                <a:solidFill>
                  <a:srgbClr val="888888"/>
                </a:solidFill>
              </a:defRPr>
            </a:lvl7pPr>
            <a:lvl8pPr indent="0" lvl="7" marL="0" rtl="0" algn="r">
              <a:lnSpc>
                <a:spcPct val="166666"/>
              </a:lnSpc>
              <a:spcBef>
                <a:spcPts val="0"/>
              </a:spcBef>
              <a:spcAft>
                <a:spcPts val="0"/>
              </a:spcAft>
              <a:buClr>
                <a:srgbClr val="888888"/>
              </a:buClr>
              <a:buSzPts val="2400"/>
              <a:buFont typeface="Arial"/>
              <a:buNone/>
              <a:defRPr sz="2400">
                <a:solidFill>
                  <a:srgbClr val="888888"/>
                </a:solidFill>
              </a:defRPr>
            </a:lvl8pPr>
            <a:lvl9pPr indent="0" lvl="8" marL="0" rtl="0" algn="r">
              <a:lnSpc>
                <a:spcPct val="166666"/>
              </a:lnSpc>
              <a:spcBef>
                <a:spcPts val="0"/>
              </a:spcBef>
              <a:spcAft>
                <a:spcPts val="0"/>
              </a:spcAft>
              <a:buClr>
                <a:srgbClr val="888888"/>
              </a:buClr>
              <a:buSzPts val="2400"/>
              <a:buFont typeface="Arial"/>
              <a:buNone/>
              <a:defRPr sz="24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
        <p:nvSpPr>
          <p:cNvPr id="401" name="Google Shape;401;p33"/>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showMasterSp="0">
  <p:cSld name="Timeline 2">
    <p:bg>
      <p:bgPr>
        <a:solidFill>
          <a:srgbClr val="F5F5F5"/>
        </a:solidFill>
      </p:bgPr>
    </p:bg>
    <p:spTree>
      <p:nvGrpSpPr>
        <p:cNvPr id="402" name="Shape 402"/>
        <p:cNvGrpSpPr/>
        <p:nvPr/>
      </p:nvGrpSpPr>
      <p:grpSpPr>
        <a:xfrm>
          <a:off x="0" y="0"/>
          <a:ext cx="0" cy="0"/>
          <a:chOff x="0" y="0"/>
          <a:chExt cx="0" cy="0"/>
        </a:xfrm>
      </p:grpSpPr>
      <p:pic>
        <p:nvPicPr>
          <p:cNvPr id="403" name="Google Shape;403;p34"/>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404" name="Google Shape;404;p34"/>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05" name="Google Shape;405;p34"/>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06" name="Google Shape;406;p34"/>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407" name="Google Shape;407;p34"/>
          <p:cNvCxnSpPr/>
          <p:nvPr/>
        </p:nvCxnSpPr>
        <p:spPr>
          <a:xfrm rot="10800000">
            <a:off x="15341598" y="2490958"/>
            <a:ext cx="0" cy="9509700"/>
          </a:xfrm>
          <a:prstGeom prst="straightConnector1">
            <a:avLst/>
          </a:prstGeom>
          <a:noFill/>
          <a:ln cap="flat" cmpd="sng" w="76200">
            <a:solidFill>
              <a:srgbClr val="FFFFFF"/>
            </a:solidFill>
            <a:prstDash val="solid"/>
            <a:miter lim="8000"/>
            <a:headEnd len="sm" w="sm" type="none"/>
            <a:tailEnd len="sm" w="sm" type="none"/>
          </a:ln>
        </p:spPr>
      </p:cxnSp>
      <p:sp>
        <p:nvSpPr>
          <p:cNvPr id="408" name="Google Shape;408;p34"/>
          <p:cNvSpPr/>
          <p:nvPr>
            <p:ph idx="1" type="body"/>
          </p:nvPr>
        </p:nvSpPr>
        <p:spPr>
          <a:xfrm>
            <a:off x="15208730" y="2315720"/>
            <a:ext cx="265800" cy="261300"/>
          </a:xfrm>
          <a:prstGeom prst="ellipse">
            <a:avLst/>
          </a:prstGeom>
          <a:solidFill>
            <a:srgbClr val="575B73"/>
          </a:solidFill>
          <a:ln cap="flat" cmpd="sng" w="762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09" name="Google Shape;409;p34"/>
          <p:cNvSpPr txBox="1"/>
          <p:nvPr>
            <p:ph idx="2" type="body"/>
          </p:nvPr>
        </p:nvSpPr>
        <p:spPr>
          <a:xfrm>
            <a:off x="16669577" y="2657519"/>
            <a:ext cx="6411300" cy="1305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94979B"/>
              </a:buClr>
              <a:buSzPts val="3000"/>
              <a:buFont typeface="Arial"/>
              <a:buNone/>
              <a:defRPr sz="3000"/>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0" name="Google Shape;410;p34"/>
          <p:cNvSpPr txBox="1"/>
          <p:nvPr>
            <p:ph idx="3" type="body"/>
          </p:nvPr>
        </p:nvSpPr>
        <p:spPr>
          <a:xfrm>
            <a:off x="16675208" y="1996254"/>
            <a:ext cx="4132800" cy="900300"/>
          </a:xfrm>
          <a:prstGeom prst="rect">
            <a:avLst/>
          </a:prstGeom>
          <a:noFill/>
          <a:ln>
            <a:noFill/>
          </a:ln>
        </p:spPr>
        <p:txBody>
          <a:bodyPr anchorCtr="0" anchor="ctr" bIns="91425" lIns="91425" spcFirstLastPara="1" rIns="91425" wrap="square" tIns="91425">
            <a:noAutofit/>
          </a:bodyPr>
          <a:lstStyle>
            <a:lvl1pPr indent="-228600" lvl="0" marL="457200" rtl="0" algn="l">
              <a:lnSpc>
                <a:spcPct val="80000"/>
              </a:lnSpc>
              <a:spcBef>
                <a:spcPts val="0"/>
              </a:spcBef>
              <a:spcAft>
                <a:spcPts val="0"/>
              </a:spcAft>
              <a:buClr>
                <a:srgbClr val="575B73"/>
              </a:buClr>
              <a:buSzPts val="2200"/>
              <a:buFont typeface="Arial"/>
              <a:buNone/>
              <a:defRPr sz="2200" cap="none">
                <a:solidFill>
                  <a:srgbClr val="575B73"/>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1" name="Google Shape;411;p34"/>
          <p:cNvSpPr txBox="1"/>
          <p:nvPr>
            <p:ph idx="4" type="body"/>
          </p:nvPr>
        </p:nvSpPr>
        <p:spPr>
          <a:xfrm>
            <a:off x="16707677" y="4744552"/>
            <a:ext cx="6411300" cy="1305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94979B"/>
              </a:buClr>
              <a:buSzPts val="3000"/>
              <a:buFont typeface="Arial"/>
              <a:buNone/>
              <a:defRPr sz="3000"/>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2" name="Google Shape;412;p34"/>
          <p:cNvSpPr txBox="1"/>
          <p:nvPr>
            <p:ph idx="5" type="body"/>
          </p:nvPr>
        </p:nvSpPr>
        <p:spPr>
          <a:xfrm>
            <a:off x="16637108" y="4083287"/>
            <a:ext cx="4132800" cy="900300"/>
          </a:xfrm>
          <a:prstGeom prst="rect">
            <a:avLst/>
          </a:prstGeom>
          <a:noFill/>
          <a:ln>
            <a:noFill/>
          </a:ln>
        </p:spPr>
        <p:txBody>
          <a:bodyPr anchorCtr="0" anchor="ctr" bIns="91425" lIns="91425" spcFirstLastPara="1" rIns="91425" wrap="square" tIns="91425">
            <a:noAutofit/>
          </a:bodyPr>
          <a:lstStyle>
            <a:lvl1pPr indent="-228600" lvl="0" marL="457200" rtl="0" algn="l">
              <a:lnSpc>
                <a:spcPct val="80000"/>
              </a:lnSpc>
              <a:spcBef>
                <a:spcPts val="0"/>
              </a:spcBef>
              <a:spcAft>
                <a:spcPts val="0"/>
              </a:spcAft>
              <a:buClr>
                <a:srgbClr val="575B73"/>
              </a:buClr>
              <a:buSzPts val="2200"/>
              <a:buFont typeface="Arial"/>
              <a:buNone/>
              <a:defRPr sz="2200" cap="none">
                <a:solidFill>
                  <a:srgbClr val="575B73"/>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3" name="Google Shape;413;p34"/>
          <p:cNvSpPr txBox="1"/>
          <p:nvPr>
            <p:ph idx="6" type="body"/>
          </p:nvPr>
        </p:nvSpPr>
        <p:spPr>
          <a:xfrm>
            <a:off x="16669577" y="6832352"/>
            <a:ext cx="6411300" cy="1305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94979B"/>
              </a:buClr>
              <a:buSzPts val="3000"/>
              <a:buFont typeface="Arial"/>
              <a:buNone/>
              <a:defRPr sz="3000"/>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4" name="Google Shape;414;p34"/>
          <p:cNvSpPr txBox="1"/>
          <p:nvPr>
            <p:ph idx="7" type="body"/>
          </p:nvPr>
        </p:nvSpPr>
        <p:spPr>
          <a:xfrm>
            <a:off x="16675208" y="6171088"/>
            <a:ext cx="4132800" cy="900300"/>
          </a:xfrm>
          <a:prstGeom prst="rect">
            <a:avLst/>
          </a:prstGeom>
          <a:noFill/>
          <a:ln>
            <a:noFill/>
          </a:ln>
        </p:spPr>
        <p:txBody>
          <a:bodyPr anchorCtr="0" anchor="ctr" bIns="91425" lIns="91425" spcFirstLastPara="1" rIns="91425" wrap="square" tIns="91425">
            <a:noAutofit/>
          </a:bodyPr>
          <a:lstStyle>
            <a:lvl1pPr indent="-228600" lvl="0" marL="457200" rtl="0" algn="l">
              <a:lnSpc>
                <a:spcPct val="80000"/>
              </a:lnSpc>
              <a:spcBef>
                <a:spcPts val="0"/>
              </a:spcBef>
              <a:spcAft>
                <a:spcPts val="0"/>
              </a:spcAft>
              <a:buClr>
                <a:srgbClr val="575B73"/>
              </a:buClr>
              <a:buSzPts val="2200"/>
              <a:buFont typeface="Arial"/>
              <a:buNone/>
              <a:defRPr sz="2200" cap="none">
                <a:solidFill>
                  <a:srgbClr val="575B73"/>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5" name="Google Shape;415;p34"/>
          <p:cNvSpPr txBox="1"/>
          <p:nvPr>
            <p:ph idx="8" type="body"/>
          </p:nvPr>
        </p:nvSpPr>
        <p:spPr>
          <a:xfrm>
            <a:off x="16669577" y="8921990"/>
            <a:ext cx="6411300" cy="1305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94979B"/>
              </a:buClr>
              <a:buSzPts val="3000"/>
              <a:buFont typeface="Arial"/>
              <a:buNone/>
              <a:defRPr sz="3000"/>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6" name="Google Shape;416;p34"/>
          <p:cNvSpPr txBox="1"/>
          <p:nvPr>
            <p:ph idx="9" type="body"/>
          </p:nvPr>
        </p:nvSpPr>
        <p:spPr>
          <a:xfrm>
            <a:off x="16675208" y="8260725"/>
            <a:ext cx="4132800" cy="900300"/>
          </a:xfrm>
          <a:prstGeom prst="rect">
            <a:avLst/>
          </a:prstGeom>
          <a:noFill/>
          <a:ln>
            <a:noFill/>
          </a:ln>
        </p:spPr>
        <p:txBody>
          <a:bodyPr anchorCtr="0" anchor="ctr" bIns="91425" lIns="91425" spcFirstLastPara="1" rIns="91425" wrap="square" tIns="91425">
            <a:noAutofit/>
          </a:bodyPr>
          <a:lstStyle>
            <a:lvl1pPr indent="-228600" lvl="0" marL="457200" rtl="0" algn="l">
              <a:lnSpc>
                <a:spcPct val="80000"/>
              </a:lnSpc>
              <a:spcBef>
                <a:spcPts val="0"/>
              </a:spcBef>
              <a:spcAft>
                <a:spcPts val="0"/>
              </a:spcAft>
              <a:buClr>
                <a:srgbClr val="008CFF"/>
              </a:buClr>
              <a:buSzPts val="2200"/>
              <a:buFont typeface="Arial"/>
              <a:buNone/>
              <a:defRPr sz="2200" cap="none">
                <a:solidFill>
                  <a:srgbClr val="008CFF"/>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7" name="Google Shape;417;p34"/>
          <p:cNvSpPr txBox="1"/>
          <p:nvPr>
            <p:ph idx="13" type="body"/>
          </p:nvPr>
        </p:nvSpPr>
        <p:spPr>
          <a:xfrm>
            <a:off x="16669577" y="11007187"/>
            <a:ext cx="6411300" cy="1305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94979B"/>
              </a:buClr>
              <a:buSzPts val="3000"/>
              <a:buFont typeface="Arial"/>
              <a:buNone/>
              <a:defRPr sz="3000"/>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8" name="Google Shape;418;p34"/>
          <p:cNvSpPr txBox="1"/>
          <p:nvPr>
            <p:ph idx="14" type="body"/>
          </p:nvPr>
        </p:nvSpPr>
        <p:spPr>
          <a:xfrm>
            <a:off x="16675208" y="10345921"/>
            <a:ext cx="4132800" cy="900300"/>
          </a:xfrm>
          <a:prstGeom prst="rect">
            <a:avLst/>
          </a:prstGeom>
          <a:noFill/>
          <a:ln>
            <a:noFill/>
          </a:ln>
        </p:spPr>
        <p:txBody>
          <a:bodyPr anchorCtr="0" anchor="ctr" bIns="91425" lIns="91425" spcFirstLastPara="1" rIns="91425" wrap="square" tIns="91425">
            <a:noAutofit/>
          </a:bodyPr>
          <a:lstStyle>
            <a:lvl1pPr indent="-228600" lvl="0" marL="457200" rtl="0" algn="l">
              <a:lnSpc>
                <a:spcPct val="80000"/>
              </a:lnSpc>
              <a:spcBef>
                <a:spcPts val="0"/>
              </a:spcBef>
              <a:spcAft>
                <a:spcPts val="0"/>
              </a:spcAft>
              <a:buClr>
                <a:srgbClr val="575B73"/>
              </a:buClr>
              <a:buSzPts val="2200"/>
              <a:buFont typeface="Arial"/>
              <a:buNone/>
              <a:defRPr sz="2200" cap="none">
                <a:solidFill>
                  <a:srgbClr val="575B73"/>
                </a:solidFill>
                <a:latin typeface="Arial"/>
                <a:ea typeface="Arial"/>
                <a:cs typeface="Arial"/>
                <a:sym typeface="Aria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19" name="Google Shape;419;p34"/>
          <p:cNvSpPr/>
          <p:nvPr>
            <p:ph idx="15" type="body"/>
          </p:nvPr>
        </p:nvSpPr>
        <p:spPr>
          <a:xfrm>
            <a:off x="15208730" y="4411220"/>
            <a:ext cx="265800" cy="261300"/>
          </a:xfrm>
          <a:prstGeom prst="ellipse">
            <a:avLst/>
          </a:prstGeom>
          <a:solidFill>
            <a:srgbClr val="575B73"/>
          </a:solidFill>
          <a:ln cap="flat" cmpd="sng" w="762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20" name="Google Shape;420;p34"/>
          <p:cNvSpPr/>
          <p:nvPr>
            <p:ph idx="16" type="body"/>
          </p:nvPr>
        </p:nvSpPr>
        <p:spPr>
          <a:xfrm>
            <a:off x="15208730" y="6540323"/>
            <a:ext cx="265800" cy="261300"/>
          </a:xfrm>
          <a:prstGeom prst="ellipse">
            <a:avLst/>
          </a:prstGeom>
          <a:solidFill>
            <a:srgbClr val="575B73"/>
          </a:solidFill>
          <a:ln cap="flat" cmpd="sng" w="762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21" name="Google Shape;421;p34"/>
          <p:cNvSpPr/>
          <p:nvPr>
            <p:ph idx="17" type="body"/>
          </p:nvPr>
        </p:nvSpPr>
        <p:spPr>
          <a:xfrm>
            <a:off x="15208730" y="8572032"/>
            <a:ext cx="265800" cy="261300"/>
          </a:xfrm>
          <a:prstGeom prst="ellipse">
            <a:avLst/>
          </a:prstGeom>
          <a:solidFill>
            <a:srgbClr val="008CFF"/>
          </a:solidFill>
          <a:ln cap="flat" cmpd="sng" w="762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22" name="Google Shape;422;p34"/>
          <p:cNvSpPr/>
          <p:nvPr>
            <p:ph idx="18" type="body"/>
          </p:nvPr>
        </p:nvSpPr>
        <p:spPr>
          <a:xfrm>
            <a:off x="15208730" y="10665387"/>
            <a:ext cx="265800" cy="261300"/>
          </a:xfrm>
          <a:prstGeom prst="ellipse">
            <a:avLst/>
          </a:prstGeom>
          <a:solidFill>
            <a:srgbClr val="575B73"/>
          </a:solidFill>
          <a:ln cap="flat" cmpd="sng" w="762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23" name="Google Shape;423;p34"/>
          <p:cNvSpPr txBox="1"/>
          <p:nvPr>
            <p:ph idx="19" type="body"/>
          </p:nvPr>
        </p:nvSpPr>
        <p:spPr>
          <a:xfrm>
            <a:off x="1586442" y="3559196"/>
            <a:ext cx="8157300" cy="2303100"/>
          </a:xfrm>
          <a:prstGeom prst="rect">
            <a:avLst/>
          </a:prstGeom>
          <a:noFill/>
          <a:ln>
            <a:noFill/>
          </a:ln>
        </p:spPr>
        <p:txBody>
          <a:bodyPr anchorCtr="0" anchor="b"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24" name="Google Shape;424;p34"/>
          <p:cNvSpPr txBox="1"/>
          <p:nvPr>
            <p:ph idx="20" type="body"/>
          </p:nvPr>
        </p:nvSpPr>
        <p:spPr>
          <a:xfrm>
            <a:off x="1574918" y="6900636"/>
            <a:ext cx="7125000" cy="40125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425" name="Google Shape;425;p34"/>
          <p:cNvCxnSpPr/>
          <p:nvPr>
            <p:ph idx="21" type="body"/>
          </p:nvPr>
        </p:nvCxnSpPr>
        <p:spPr>
          <a:xfrm>
            <a:off x="1714500" y="6379935"/>
            <a:ext cx="1727100" cy="0"/>
          </a:xfrm>
          <a:prstGeom prst="straightConnector1">
            <a:avLst/>
          </a:prstGeom>
          <a:noFill/>
          <a:ln cap="flat" cmpd="sng" w="76200">
            <a:solidFill>
              <a:srgbClr val="008CFF"/>
            </a:solidFill>
            <a:prstDash val="solid"/>
            <a:round/>
            <a:headEnd len="sm" w="sm" type="none"/>
            <a:tailEnd len="sm" w="sm" type="none"/>
          </a:ln>
        </p:spPr>
      </p:cxnSp>
      <p:sp>
        <p:nvSpPr>
          <p:cNvPr id="426" name="Google Shape;426;p34"/>
          <p:cNvSpPr txBox="1"/>
          <p:nvPr>
            <p:ph idx="12" type="sldNum"/>
          </p:nvPr>
        </p:nvSpPr>
        <p:spPr>
          <a:xfrm>
            <a:off x="17221200" y="12752704"/>
            <a:ext cx="5486400" cy="650100"/>
          </a:xfrm>
          <a:prstGeom prst="rect">
            <a:avLst/>
          </a:prstGeom>
          <a:noFill/>
          <a:ln>
            <a:noFill/>
          </a:ln>
        </p:spPr>
        <p:txBody>
          <a:bodyPr anchorCtr="0" anchor="ctr" bIns="91425" lIns="91425" spcFirstLastPara="1" rIns="91425" wrap="square" tIns="91425">
            <a:noAutofit/>
          </a:bodyPr>
          <a:lstStyle>
            <a:lvl1pPr indent="0" lvl="0" marL="0" rtl="0" algn="r">
              <a:lnSpc>
                <a:spcPct val="166666"/>
              </a:lnSpc>
              <a:spcBef>
                <a:spcPts val="0"/>
              </a:spcBef>
              <a:spcAft>
                <a:spcPts val="0"/>
              </a:spcAft>
              <a:buClr>
                <a:srgbClr val="888888"/>
              </a:buClr>
              <a:buSzPts val="2400"/>
              <a:buFont typeface="Arial"/>
              <a:buNone/>
              <a:defRPr sz="2400">
                <a:solidFill>
                  <a:srgbClr val="888888"/>
                </a:solidFill>
              </a:defRPr>
            </a:lvl1pPr>
            <a:lvl2pPr indent="0" lvl="1" marL="0" rtl="0" algn="r">
              <a:lnSpc>
                <a:spcPct val="166666"/>
              </a:lnSpc>
              <a:spcBef>
                <a:spcPts val="0"/>
              </a:spcBef>
              <a:spcAft>
                <a:spcPts val="0"/>
              </a:spcAft>
              <a:buClr>
                <a:srgbClr val="888888"/>
              </a:buClr>
              <a:buSzPts val="2400"/>
              <a:buFont typeface="Arial"/>
              <a:buNone/>
              <a:defRPr sz="2400">
                <a:solidFill>
                  <a:srgbClr val="888888"/>
                </a:solidFill>
              </a:defRPr>
            </a:lvl2pPr>
            <a:lvl3pPr indent="0" lvl="2" marL="0" rtl="0" algn="r">
              <a:lnSpc>
                <a:spcPct val="166666"/>
              </a:lnSpc>
              <a:spcBef>
                <a:spcPts val="0"/>
              </a:spcBef>
              <a:spcAft>
                <a:spcPts val="0"/>
              </a:spcAft>
              <a:buClr>
                <a:srgbClr val="888888"/>
              </a:buClr>
              <a:buSzPts val="2400"/>
              <a:buFont typeface="Arial"/>
              <a:buNone/>
              <a:defRPr sz="2400">
                <a:solidFill>
                  <a:srgbClr val="888888"/>
                </a:solidFill>
              </a:defRPr>
            </a:lvl3pPr>
            <a:lvl4pPr indent="0" lvl="3" marL="0" rtl="0" algn="r">
              <a:lnSpc>
                <a:spcPct val="166666"/>
              </a:lnSpc>
              <a:spcBef>
                <a:spcPts val="0"/>
              </a:spcBef>
              <a:spcAft>
                <a:spcPts val="0"/>
              </a:spcAft>
              <a:buClr>
                <a:srgbClr val="888888"/>
              </a:buClr>
              <a:buSzPts val="2400"/>
              <a:buFont typeface="Arial"/>
              <a:buNone/>
              <a:defRPr sz="2400">
                <a:solidFill>
                  <a:srgbClr val="888888"/>
                </a:solidFill>
              </a:defRPr>
            </a:lvl4pPr>
            <a:lvl5pPr indent="0" lvl="4" marL="0" rtl="0" algn="r">
              <a:lnSpc>
                <a:spcPct val="166666"/>
              </a:lnSpc>
              <a:spcBef>
                <a:spcPts val="0"/>
              </a:spcBef>
              <a:spcAft>
                <a:spcPts val="0"/>
              </a:spcAft>
              <a:buClr>
                <a:srgbClr val="888888"/>
              </a:buClr>
              <a:buSzPts val="2400"/>
              <a:buFont typeface="Arial"/>
              <a:buNone/>
              <a:defRPr sz="2400">
                <a:solidFill>
                  <a:srgbClr val="888888"/>
                </a:solidFill>
              </a:defRPr>
            </a:lvl5pPr>
            <a:lvl6pPr indent="0" lvl="5" marL="0" rtl="0" algn="r">
              <a:lnSpc>
                <a:spcPct val="166666"/>
              </a:lnSpc>
              <a:spcBef>
                <a:spcPts val="0"/>
              </a:spcBef>
              <a:spcAft>
                <a:spcPts val="0"/>
              </a:spcAft>
              <a:buClr>
                <a:srgbClr val="888888"/>
              </a:buClr>
              <a:buSzPts val="2400"/>
              <a:buFont typeface="Arial"/>
              <a:buNone/>
              <a:defRPr sz="2400">
                <a:solidFill>
                  <a:srgbClr val="888888"/>
                </a:solidFill>
              </a:defRPr>
            </a:lvl6pPr>
            <a:lvl7pPr indent="0" lvl="6" marL="0" rtl="0" algn="r">
              <a:lnSpc>
                <a:spcPct val="166666"/>
              </a:lnSpc>
              <a:spcBef>
                <a:spcPts val="0"/>
              </a:spcBef>
              <a:spcAft>
                <a:spcPts val="0"/>
              </a:spcAft>
              <a:buClr>
                <a:srgbClr val="888888"/>
              </a:buClr>
              <a:buSzPts val="2400"/>
              <a:buFont typeface="Arial"/>
              <a:buNone/>
              <a:defRPr sz="2400">
                <a:solidFill>
                  <a:srgbClr val="888888"/>
                </a:solidFill>
              </a:defRPr>
            </a:lvl7pPr>
            <a:lvl8pPr indent="0" lvl="7" marL="0" rtl="0" algn="r">
              <a:lnSpc>
                <a:spcPct val="166666"/>
              </a:lnSpc>
              <a:spcBef>
                <a:spcPts val="0"/>
              </a:spcBef>
              <a:spcAft>
                <a:spcPts val="0"/>
              </a:spcAft>
              <a:buClr>
                <a:srgbClr val="888888"/>
              </a:buClr>
              <a:buSzPts val="2400"/>
              <a:buFont typeface="Arial"/>
              <a:buNone/>
              <a:defRPr sz="2400">
                <a:solidFill>
                  <a:srgbClr val="888888"/>
                </a:solidFill>
              </a:defRPr>
            </a:lvl8pPr>
            <a:lvl9pPr indent="0" lvl="8" marL="0" rtl="0" algn="r">
              <a:lnSpc>
                <a:spcPct val="166666"/>
              </a:lnSpc>
              <a:spcBef>
                <a:spcPts val="0"/>
              </a:spcBef>
              <a:spcAft>
                <a:spcPts val="0"/>
              </a:spcAft>
              <a:buClr>
                <a:srgbClr val="888888"/>
              </a:buClr>
              <a:buSzPts val="2400"/>
              <a:buFont typeface="Arial"/>
              <a:buNone/>
              <a:defRPr sz="24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
        <p:nvSpPr>
          <p:cNvPr id="427" name="Google Shape;427;p34"/>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amp; Figures" showMasterSp="0">
  <p:cSld name="Stats &amp; Figures">
    <p:bg>
      <p:bgPr>
        <a:solidFill>
          <a:srgbClr val="F5F5F5"/>
        </a:solidFill>
      </p:bgPr>
    </p:bg>
    <p:spTree>
      <p:nvGrpSpPr>
        <p:cNvPr id="428" name="Shape 428"/>
        <p:cNvGrpSpPr/>
        <p:nvPr/>
      </p:nvGrpSpPr>
      <p:grpSpPr>
        <a:xfrm>
          <a:off x="0" y="0"/>
          <a:ext cx="0" cy="0"/>
          <a:chOff x="0" y="0"/>
          <a:chExt cx="0" cy="0"/>
        </a:xfrm>
      </p:grpSpPr>
      <p:pic>
        <p:nvPicPr>
          <p:cNvPr id="429" name="Google Shape;429;p35"/>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430" name="Google Shape;430;p35"/>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31" name="Google Shape;431;p35"/>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32" name="Google Shape;432;p35"/>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33" name="Google Shape;433;p35"/>
          <p:cNvSpPr txBox="1"/>
          <p:nvPr>
            <p:ph idx="1" type="body"/>
          </p:nvPr>
        </p:nvSpPr>
        <p:spPr>
          <a:xfrm>
            <a:off x="1586442" y="957873"/>
            <a:ext cx="52185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434" name="Google Shape;434;p35"/>
          <p:cNvCxnSpPr/>
          <p:nvPr>
            <p:ph idx="2" type="body"/>
          </p:nvPr>
        </p:nvCxnSpPr>
        <p:spPr>
          <a:xfrm>
            <a:off x="1701800" y="2298758"/>
            <a:ext cx="4257900" cy="0"/>
          </a:xfrm>
          <a:prstGeom prst="straightConnector1">
            <a:avLst/>
          </a:prstGeom>
          <a:noFill/>
          <a:ln cap="flat" cmpd="sng" w="76200">
            <a:solidFill>
              <a:srgbClr val="F22F46"/>
            </a:solidFill>
            <a:prstDash val="solid"/>
            <a:round/>
            <a:headEnd len="sm" w="sm" type="none"/>
            <a:tailEnd len="sm" w="sm" type="none"/>
          </a:ln>
        </p:spPr>
      </p:cxnSp>
      <p:sp>
        <p:nvSpPr>
          <p:cNvPr id="435" name="Google Shape;435;p35"/>
          <p:cNvSpPr txBox="1"/>
          <p:nvPr>
            <p:ph idx="3" type="body"/>
          </p:nvPr>
        </p:nvSpPr>
        <p:spPr>
          <a:xfrm>
            <a:off x="10033648" y="7323606"/>
            <a:ext cx="3737700" cy="9855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36" name="Google Shape;436;p35"/>
          <p:cNvSpPr txBox="1"/>
          <p:nvPr>
            <p:ph idx="4" type="body"/>
          </p:nvPr>
        </p:nvSpPr>
        <p:spPr>
          <a:xfrm>
            <a:off x="9978433" y="4981903"/>
            <a:ext cx="1932600" cy="2661900"/>
          </a:xfrm>
          <a:prstGeom prst="rect">
            <a:avLst/>
          </a:prstGeom>
          <a:noFill/>
          <a:ln>
            <a:noFill/>
          </a:ln>
        </p:spPr>
        <p:txBody>
          <a:bodyPr anchorCtr="0" anchor="ctr"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37" name="Google Shape;437;p35"/>
          <p:cNvSpPr txBox="1"/>
          <p:nvPr>
            <p:ph idx="5" type="body"/>
          </p:nvPr>
        </p:nvSpPr>
        <p:spPr>
          <a:xfrm>
            <a:off x="10100004" y="8497500"/>
            <a:ext cx="4044300" cy="3342600"/>
          </a:xfrm>
          <a:prstGeom prst="rect">
            <a:avLst/>
          </a:prstGeom>
          <a:noFill/>
          <a:ln>
            <a:noFill/>
          </a:ln>
        </p:spPr>
        <p:txBody>
          <a:bodyPr anchorCtr="0" anchor="t"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438" name="Google Shape;438;p35"/>
          <p:cNvCxnSpPr/>
          <p:nvPr>
            <p:ph idx="6" type="body"/>
          </p:nvPr>
        </p:nvCxnSpPr>
        <p:spPr>
          <a:xfrm rot="10800000">
            <a:off x="11682385" y="6477182"/>
            <a:ext cx="0" cy="545400"/>
          </a:xfrm>
          <a:prstGeom prst="straightConnector1">
            <a:avLst/>
          </a:prstGeom>
          <a:noFill/>
          <a:ln cap="flat" cmpd="sng" w="63500">
            <a:solidFill>
              <a:srgbClr val="F22F46"/>
            </a:solidFill>
            <a:prstDash val="solid"/>
            <a:round/>
            <a:headEnd len="sm" w="sm" type="none"/>
            <a:tailEnd len="med" w="med" type="stealth"/>
          </a:ln>
        </p:spPr>
      </p:cxnSp>
      <p:sp>
        <p:nvSpPr>
          <p:cNvPr id="439" name="Google Shape;439;p35"/>
          <p:cNvSpPr txBox="1"/>
          <p:nvPr>
            <p:ph idx="7" type="body"/>
          </p:nvPr>
        </p:nvSpPr>
        <p:spPr>
          <a:xfrm>
            <a:off x="14669927" y="7323606"/>
            <a:ext cx="3737700" cy="9855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40" name="Google Shape;440;p35"/>
          <p:cNvSpPr txBox="1"/>
          <p:nvPr>
            <p:ph idx="8" type="body"/>
          </p:nvPr>
        </p:nvSpPr>
        <p:spPr>
          <a:xfrm>
            <a:off x="14736283" y="8497500"/>
            <a:ext cx="4044300" cy="2936100"/>
          </a:xfrm>
          <a:prstGeom prst="rect">
            <a:avLst/>
          </a:prstGeom>
          <a:noFill/>
          <a:ln>
            <a:noFill/>
          </a:ln>
        </p:spPr>
        <p:txBody>
          <a:bodyPr anchorCtr="0" anchor="t"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41" name="Google Shape;441;p35"/>
          <p:cNvSpPr txBox="1"/>
          <p:nvPr>
            <p:ph idx="9" type="body"/>
          </p:nvPr>
        </p:nvSpPr>
        <p:spPr>
          <a:xfrm>
            <a:off x="19461928" y="7323606"/>
            <a:ext cx="3737700" cy="9855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42" name="Google Shape;442;p35"/>
          <p:cNvSpPr txBox="1"/>
          <p:nvPr>
            <p:ph idx="13" type="body"/>
          </p:nvPr>
        </p:nvSpPr>
        <p:spPr>
          <a:xfrm>
            <a:off x="19528283" y="8497500"/>
            <a:ext cx="4044300" cy="2936100"/>
          </a:xfrm>
          <a:prstGeom prst="rect">
            <a:avLst/>
          </a:prstGeom>
          <a:noFill/>
          <a:ln>
            <a:noFill/>
          </a:ln>
        </p:spPr>
        <p:txBody>
          <a:bodyPr anchorCtr="0" anchor="t"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43" name="Google Shape;443;p35"/>
          <p:cNvSpPr txBox="1"/>
          <p:nvPr>
            <p:ph idx="14" type="body"/>
          </p:nvPr>
        </p:nvSpPr>
        <p:spPr>
          <a:xfrm>
            <a:off x="14616667" y="4981903"/>
            <a:ext cx="1983900" cy="2661900"/>
          </a:xfrm>
          <a:prstGeom prst="rect">
            <a:avLst/>
          </a:prstGeom>
          <a:noFill/>
          <a:ln>
            <a:noFill/>
          </a:ln>
        </p:spPr>
        <p:txBody>
          <a:bodyPr anchorCtr="0" anchor="ctr"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444" name="Google Shape;444;p35"/>
          <p:cNvCxnSpPr/>
          <p:nvPr>
            <p:ph idx="15" type="body"/>
          </p:nvPr>
        </p:nvCxnSpPr>
        <p:spPr>
          <a:xfrm rot="10800000">
            <a:off x="16346272" y="6477182"/>
            <a:ext cx="0" cy="545400"/>
          </a:xfrm>
          <a:prstGeom prst="straightConnector1">
            <a:avLst/>
          </a:prstGeom>
          <a:noFill/>
          <a:ln cap="flat" cmpd="sng" w="63500">
            <a:solidFill>
              <a:srgbClr val="F22F46"/>
            </a:solidFill>
            <a:prstDash val="solid"/>
            <a:round/>
            <a:headEnd len="sm" w="sm" type="none"/>
            <a:tailEnd len="med" w="med" type="stealth"/>
          </a:ln>
        </p:spPr>
      </p:cxnSp>
      <p:sp>
        <p:nvSpPr>
          <p:cNvPr id="445" name="Google Shape;445;p35"/>
          <p:cNvSpPr txBox="1"/>
          <p:nvPr>
            <p:ph idx="16" type="body"/>
          </p:nvPr>
        </p:nvSpPr>
        <p:spPr>
          <a:xfrm>
            <a:off x="19418088" y="4981903"/>
            <a:ext cx="1994100" cy="2661900"/>
          </a:xfrm>
          <a:prstGeom prst="rect">
            <a:avLst/>
          </a:prstGeom>
          <a:noFill/>
          <a:ln>
            <a:noFill/>
          </a:ln>
        </p:spPr>
        <p:txBody>
          <a:bodyPr anchorCtr="0" anchor="ctr" bIns="50800" lIns="50800" spcFirstLastPara="1" rIns="50800" wrap="square" tIns="5080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446" name="Google Shape;446;p35"/>
          <p:cNvCxnSpPr/>
          <p:nvPr>
            <p:ph idx="17" type="body"/>
          </p:nvPr>
        </p:nvCxnSpPr>
        <p:spPr>
          <a:xfrm>
            <a:off x="21140480" y="6477849"/>
            <a:ext cx="0" cy="545400"/>
          </a:xfrm>
          <a:prstGeom prst="straightConnector1">
            <a:avLst/>
          </a:prstGeom>
          <a:noFill/>
          <a:ln cap="flat" cmpd="sng" w="63500">
            <a:solidFill>
              <a:srgbClr val="F22F46"/>
            </a:solidFill>
            <a:prstDash val="solid"/>
            <a:round/>
            <a:headEnd len="sm" w="sm" type="none"/>
            <a:tailEnd len="med" w="med" type="stealth"/>
          </a:ln>
        </p:spPr>
      </p:cxnSp>
      <p:sp>
        <p:nvSpPr>
          <p:cNvPr id="447" name="Google Shape;447;p35"/>
          <p:cNvSpPr txBox="1"/>
          <p:nvPr>
            <p:ph idx="18" type="body"/>
          </p:nvPr>
        </p:nvSpPr>
        <p:spPr>
          <a:xfrm>
            <a:off x="1549518" y="4999899"/>
            <a:ext cx="6225900" cy="4750800"/>
          </a:xfrm>
          <a:prstGeom prst="rect">
            <a:avLst/>
          </a:prstGeom>
          <a:noFill/>
          <a:ln>
            <a:noFill/>
          </a:ln>
        </p:spPr>
        <p:txBody>
          <a:bodyPr anchorCtr="0" anchor="t" bIns="91425" lIns="91425" spcFirstLastPara="1" rIns="91425" wrap="square" tIns="91425">
            <a:noAutofit/>
          </a:bodyPr>
          <a:lstStyle>
            <a:lvl1pPr indent="-228600" lvl="0" marL="457200" rtl="0" algn="l">
              <a:lnSpc>
                <a:spcPct val="150000"/>
              </a:lnSpc>
              <a:spcBef>
                <a:spcPts val="3000"/>
              </a:spcBef>
              <a:spcAft>
                <a:spcPts val="0"/>
              </a:spcAft>
              <a:buClr>
                <a:srgbClr val="1B2847"/>
              </a:buClr>
              <a:buSzPts val="4000"/>
              <a:buFont typeface="Arial"/>
              <a:buNone/>
              <a:defRPr sz="4000">
                <a:solidFill>
                  <a:srgbClr val="1B2847"/>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48" name="Google Shape;448;p35"/>
          <p:cNvSpPr/>
          <p:nvPr>
            <p:ph idx="19" type="pic"/>
          </p:nvPr>
        </p:nvSpPr>
        <p:spPr>
          <a:xfrm>
            <a:off x="1688652" y="3306171"/>
            <a:ext cx="1738800" cy="122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449" name="Google Shape;449;p35"/>
          <p:cNvSpPr txBox="1"/>
          <p:nvPr>
            <p:ph idx="12" type="sldNum"/>
          </p:nvPr>
        </p:nvSpPr>
        <p:spPr>
          <a:xfrm>
            <a:off x="17221200" y="12752704"/>
            <a:ext cx="5486400" cy="650100"/>
          </a:xfrm>
          <a:prstGeom prst="rect">
            <a:avLst/>
          </a:prstGeom>
          <a:noFill/>
          <a:ln>
            <a:noFill/>
          </a:ln>
        </p:spPr>
        <p:txBody>
          <a:bodyPr anchorCtr="0" anchor="ctr" bIns="91425" lIns="91425" spcFirstLastPara="1" rIns="91425" wrap="square" tIns="91425">
            <a:noAutofit/>
          </a:bodyPr>
          <a:lstStyle>
            <a:lvl1pPr indent="0" lvl="0" marL="0" rtl="0" algn="r">
              <a:lnSpc>
                <a:spcPct val="166666"/>
              </a:lnSpc>
              <a:spcBef>
                <a:spcPts val="0"/>
              </a:spcBef>
              <a:spcAft>
                <a:spcPts val="0"/>
              </a:spcAft>
              <a:buClr>
                <a:srgbClr val="888888"/>
              </a:buClr>
              <a:buSzPts val="2400"/>
              <a:buFont typeface="Arial"/>
              <a:buNone/>
              <a:defRPr sz="2400">
                <a:solidFill>
                  <a:srgbClr val="888888"/>
                </a:solidFill>
              </a:defRPr>
            </a:lvl1pPr>
            <a:lvl2pPr indent="0" lvl="1" marL="0" rtl="0" algn="r">
              <a:lnSpc>
                <a:spcPct val="166666"/>
              </a:lnSpc>
              <a:spcBef>
                <a:spcPts val="0"/>
              </a:spcBef>
              <a:spcAft>
                <a:spcPts val="0"/>
              </a:spcAft>
              <a:buClr>
                <a:srgbClr val="888888"/>
              </a:buClr>
              <a:buSzPts val="2400"/>
              <a:buFont typeface="Arial"/>
              <a:buNone/>
              <a:defRPr sz="2400">
                <a:solidFill>
                  <a:srgbClr val="888888"/>
                </a:solidFill>
              </a:defRPr>
            </a:lvl2pPr>
            <a:lvl3pPr indent="0" lvl="2" marL="0" rtl="0" algn="r">
              <a:lnSpc>
                <a:spcPct val="166666"/>
              </a:lnSpc>
              <a:spcBef>
                <a:spcPts val="0"/>
              </a:spcBef>
              <a:spcAft>
                <a:spcPts val="0"/>
              </a:spcAft>
              <a:buClr>
                <a:srgbClr val="888888"/>
              </a:buClr>
              <a:buSzPts val="2400"/>
              <a:buFont typeface="Arial"/>
              <a:buNone/>
              <a:defRPr sz="2400">
                <a:solidFill>
                  <a:srgbClr val="888888"/>
                </a:solidFill>
              </a:defRPr>
            </a:lvl3pPr>
            <a:lvl4pPr indent="0" lvl="3" marL="0" rtl="0" algn="r">
              <a:lnSpc>
                <a:spcPct val="166666"/>
              </a:lnSpc>
              <a:spcBef>
                <a:spcPts val="0"/>
              </a:spcBef>
              <a:spcAft>
                <a:spcPts val="0"/>
              </a:spcAft>
              <a:buClr>
                <a:srgbClr val="888888"/>
              </a:buClr>
              <a:buSzPts val="2400"/>
              <a:buFont typeface="Arial"/>
              <a:buNone/>
              <a:defRPr sz="2400">
                <a:solidFill>
                  <a:srgbClr val="888888"/>
                </a:solidFill>
              </a:defRPr>
            </a:lvl4pPr>
            <a:lvl5pPr indent="0" lvl="4" marL="0" rtl="0" algn="r">
              <a:lnSpc>
                <a:spcPct val="166666"/>
              </a:lnSpc>
              <a:spcBef>
                <a:spcPts val="0"/>
              </a:spcBef>
              <a:spcAft>
                <a:spcPts val="0"/>
              </a:spcAft>
              <a:buClr>
                <a:srgbClr val="888888"/>
              </a:buClr>
              <a:buSzPts val="2400"/>
              <a:buFont typeface="Arial"/>
              <a:buNone/>
              <a:defRPr sz="2400">
                <a:solidFill>
                  <a:srgbClr val="888888"/>
                </a:solidFill>
              </a:defRPr>
            </a:lvl5pPr>
            <a:lvl6pPr indent="0" lvl="5" marL="0" rtl="0" algn="r">
              <a:lnSpc>
                <a:spcPct val="166666"/>
              </a:lnSpc>
              <a:spcBef>
                <a:spcPts val="0"/>
              </a:spcBef>
              <a:spcAft>
                <a:spcPts val="0"/>
              </a:spcAft>
              <a:buClr>
                <a:srgbClr val="888888"/>
              </a:buClr>
              <a:buSzPts val="2400"/>
              <a:buFont typeface="Arial"/>
              <a:buNone/>
              <a:defRPr sz="2400">
                <a:solidFill>
                  <a:srgbClr val="888888"/>
                </a:solidFill>
              </a:defRPr>
            </a:lvl6pPr>
            <a:lvl7pPr indent="0" lvl="6" marL="0" rtl="0" algn="r">
              <a:lnSpc>
                <a:spcPct val="166666"/>
              </a:lnSpc>
              <a:spcBef>
                <a:spcPts val="0"/>
              </a:spcBef>
              <a:spcAft>
                <a:spcPts val="0"/>
              </a:spcAft>
              <a:buClr>
                <a:srgbClr val="888888"/>
              </a:buClr>
              <a:buSzPts val="2400"/>
              <a:buFont typeface="Arial"/>
              <a:buNone/>
              <a:defRPr sz="2400">
                <a:solidFill>
                  <a:srgbClr val="888888"/>
                </a:solidFill>
              </a:defRPr>
            </a:lvl7pPr>
            <a:lvl8pPr indent="0" lvl="7" marL="0" rtl="0" algn="r">
              <a:lnSpc>
                <a:spcPct val="166666"/>
              </a:lnSpc>
              <a:spcBef>
                <a:spcPts val="0"/>
              </a:spcBef>
              <a:spcAft>
                <a:spcPts val="0"/>
              </a:spcAft>
              <a:buClr>
                <a:srgbClr val="888888"/>
              </a:buClr>
              <a:buSzPts val="2400"/>
              <a:buFont typeface="Arial"/>
              <a:buNone/>
              <a:defRPr sz="2400">
                <a:solidFill>
                  <a:srgbClr val="888888"/>
                </a:solidFill>
              </a:defRPr>
            </a:lvl8pPr>
            <a:lvl9pPr indent="0" lvl="8" marL="0" rtl="0" algn="r">
              <a:lnSpc>
                <a:spcPct val="166666"/>
              </a:lnSpc>
              <a:spcBef>
                <a:spcPts val="0"/>
              </a:spcBef>
              <a:spcAft>
                <a:spcPts val="0"/>
              </a:spcAft>
              <a:buClr>
                <a:srgbClr val="888888"/>
              </a:buClr>
              <a:buSzPts val="2400"/>
              <a:buFont typeface="Arial"/>
              <a:buNone/>
              <a:defRPr sz="24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
        <p:nvSpPr>
          <p:cNvPr id="450" name="Google Shape;450;p35"/>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A" showMasterSp="0">
  <p:cSld name="World Map A">
    <p:bg>
      <p:bgPr>
        <a:solidFill>
          <a:srgbClr val="F5F5F5"/>
        </a:solidFill>
      </p:bgPr>
    </p:bg>
    <p:spTree>
      <p:nvGrpSpPr>
        <p:cNvPr id="451" name="Shape 451"/>
        <p:cNvGrpSpPr/>
        <p:nvPr/>
      </p:nvGrpSpPr>
      <p:grpSpPr>
        <a:xfrm>
          <a:off x="0" y="0"/>
          <a:ext cx="0" cy="0"/>
          <a:chOff x="0" y="0"/>
          <a:chExt cx="0" cy="0"/>
        </a:xfrm>
      </p:grpSpPr>
      <p:sp>
        <p:nvSpPr>
          <p:cNvPr id="452" name="Google Shape;452;p36"/>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53" name="Google Shape;453;p36"/>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54" name="Google Shape;454;p36"/>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descr="Image" id="455" name="Google Shape;455;p36"/>
          <p:cNvPicPr preferRelativeResize="0"/>
          <p:nvPr/>
        </p:nvPicPr>
        <p:blipFill rotWithShape="1">
          <a:blip r:embed="rId2">
            <a:alphaModFix/>
          </a:blip>
          <a:srcRect b="0" l="0" r="0" t="0"/>
          <a:stretch/>
        </p:blipFill>
        <p:spPr>
          <a:xfrm>
            <a:off x="2190305" y="2867751"/>
            <a:ext cx="19393789" cy="9470632"/>
          </a:xfrm>
          <a:prstGeom prst="rect">
            <a:avLst/>
          </a:prstGeom>
          <a:noFill/>
          <a:ln>
            <a:noFill/>
          </a:ln>
        </p:spPr>
      </p:pic>
      <p:cxnSp>
        <p:nvCxnSpPr>
          <p:cNvPr id="456" name="Google Shape;456;p36"/>
          <p:cNvCxnSpPr/>
          <p:nvPr/>
        </p:nvCxnSpPr>
        <p:spPr>
          <a:xfrm>
            <a:off x="1701800" y="2298758"/>
            <a:ext cx="2613300" cy="0"/>
          </a:xfrm>
          <a:prstGeom prst="straightConnector1">
            <a:avLst/>
          </a:prstGeom>
          <a:noFill/>
          <a:ln cap="flat" cmpd="sng" w="76200">
            <a:solidFill>
              <a:srgbClr val="F22F46"/>
            </a:solidFill>
            <a:prstDash val="solid"/>
            <a:miter lim="400000"/>
            <a:headEnd len="sm" w="sm" type="none"/>
            <a:tailEnd len="sm" w="sm" type="none"/>
          </a:ln>
        </p:spPr>
      </p:cxnSp>
      <p:sp>
        <p:nvSpPr>
          <p:cNvPr id="457" name="Google Shape;457;p36"/>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458" name="Google Shape;458;p36"/>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B" showMasterSp="0">
  <p:cSld name="World Map B">
    <p:bg>
      <p:bgPr>
        <a:solidFill>
          <a:srgbClr val="F5F5F5"/>
        </a:solidFill>
      </p:bgPr>
    </p:bg>
    <p:spTree>
      <p:nvGrpSpPr>
        <p:cNvPr id="459" name="Shape 459"/>
        <p:cNvGrpSpPr/>
        <p:nvPr/>
      </p:nvGrpSpPr>
      <p:grpSpPr>
        <a:xfrm>
          <a:off x="0" y="0"/>
          <a:ext cx="0" cy="0"/>
          <a:chOff x="0" y="0"/>
          <a:chExt cx="0" cy="0"/>
        </a:xfrm>
      </p:grpSpPr>
      <p:sp>
        <p:nvSpPr>
          <p:cNvPr id="460" name="Google Shape;460;p37"/>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61" name="Google Shape;461;p37"/>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62" name="Google Shape;462;p37"/>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descr="Image" id="463" name="Google Shape;463;p37"/>
          <p:cNvPicPr preferRelativeResize="0"/>
          <p:nvPr/>
        </p:nvPicPr>
        <p:blipFill rotWithShape="1">
          <a:blip r:embed="rId2">
            <a:alphaModFix/>
          </a:blip>
          <a:srcRect b="0" l="0" r="0" t="0"/>
          <a:stretch/>
        </p:blipFill>
        <p:spPr>
          <a:xfrm>
            <a:off x="2190305" y="2867751"/>
            <a:ext cx="19393789" cy="9470632"/>
          </a:xfrm>
          <a:prstGeom prst="rect">
            <a:avLst/>
          </a:prstGeom>
          <a:noFill/>
          <a:ln>
            <a:noFill/>
          </a:ln>
        </p:spPr>
      </p:pic>
      <p:sp>
        <p:nvSpPr>
          <p:cNvPr id="464" name="Google Shape;464;p37"/>
          <p:cNvSpPr/>
          <p:nvPr>
            <p:ph idx="2" type="pic"/>
          </p:nvPr>
        </p:nvSpPr>
        <p:spPr>
          <a:xfrm>
            <a:off x="7162800" y="6709833"/>
            <a:ext cx="328800" cy="32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65" name="Google Shape;465;p37"/>
          <p:cNvSpPr/>
          <p:nvPr>
            <p:ph idx="3" type="pic"/>
          </p:nvPr>
        </p:nvSpPr>
        <p:spPr>
          <a:xfrm>
            <a:off x="10828866" y="5516033"/>
            <a:ext cx="328800" cy="32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66" name="Google Shape;466;p37"/>
          <p:cNvSpPr/>
          <p:nvPr>
            <p:ph idx="4" type="pic"/>
          </p:nvPr>
        </p:nvSpPr>
        <p:spPr>
          <a:xfrm>
            <a:off x="8686800" y="10164233"/>
            <a:ext cx="328800" cy="32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67" name="Google Shape;467;p37"/>
          <p:cNvSpPr/>
          <p:nvPr>
            <p:ph idx="5" type="pic"/>
          </p:nvPr>
        </p:nvSpPr>
        <p:spPr>
          <a:xfrm>
            <a:off x="16764000" y="8860366"/>
            <a:ext cx="328800" cy="32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68" name="Google Shape;468;p37"/>
          <p:cNvSpPr/>
          <p:nvPr>
            <p:ph idx="6" type="pic"/>
          </p:nvPr>
        </p:nvSpPr>
        <p:spPr>
          <a:xfrm>
            <a:off x="18685933" y="6887633"/>
            <a:ext cx="328800" cy="32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69" name="Google Shape;469;p37"/>
          <p:cNvSpPr/>
          <p:nvPr>
            <p:ph idx="7" type="pic"/>
          </p:nvPr>
        </p:nvSpPr>
        <p:spPr>
          <a:xfrm>
            <a:off x="19083867" y="10723033"/>
            <a:ext cx="328800" cy="32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70" name="Google Shape;470;p37"/>
          <p:cNvSpPr txBox="1"/>
          <p:nvPr>
            <p:ph idx="1" type="body"/>
          </p:nvPr>
        </p:nvSpPr>
        <p:spPr>
          <a:xfrm>
            <a:off x="7289907" y="7218476"/>
            <a:ext cx="6344700" cy="2007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rgbClr val="0D122C"/>
              </a:buClr>
              <a:buSzPts val="1600"/>
              <a:buNone/>
              <a:defRPr sz="1600" cap="none">
                <a:solidFill>
                  <a:srgbClr val="0D122C"/>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71" name="Google Shape;471;p37"/>
          <p:cNvSpPr txBox="1"/>
          <p:nvPr>
            <p:ph idx="8" type="body"/>
          </p:nvPr>
        </p:nvSpPr>
        <p:spPr>
          <a:xfrm>
            <a:off x="10875972" y="5097576"/>
            <a:ext cx="6344700" cy="2007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rgbClr val="0D122C"/>
              </a:buClr>
              <a:buSzPts val="1600"/>
              <a:buNone/>
              <a:defRPr sz="1600" cap="none">
                <a:solidFill>
                  <a:srgbClr val="0D122C"/>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72" name="Google Shape;472;p37"/>
          <p:cNvSpPr txBox="1"/>
          <p:nvPr>
            <p:ph idx="9" type="body"/>
          </p:nvPr>
        </p:nvSpPr>
        <p:spPr>
          <a:xfrm>
            <a:off x="16844970" y="8505418"/>
            <a:ext cx="6344700" cy="2007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rgbClr val="0D122C"/>
              </a:buClr>
              <a:buSzPts val="1600"/>
              <a:buNone/>
              <a:defRPr sz="1600" cap="none">
                <a:solidFill>
                  <a:srgbClr val="0D122C"/>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73" name="Google Shape;473;p37"/>
          <p:cNvSpPr txBox="1"/>
          <p:nvPr>
            <p:ph idx="13" type="body"/>
          </p:nvPr>
        </p:nvSpPr>
        <p:spPr>
          <a:xfrm>
            <a:off x="19173305" y="10355358"/>
            <a:ext cx="6344700" cy="2007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rgbClr val="0D122C"/>
              </a:buClr>
              <a:buSzPts val="1600"/>
              <a:buNone/>
              <a:defRPr sz="1600" cap="none">
                <a:solidFill>
                  <a:srgbClr val="0D122C"/>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74" name="Google Shape;474;p37"/>
          <p:cNvSpPr txBox="1"/>
          <p:nvPr>
            <p:ph idx="14" type="body"/>
          </p:nvPr>
        </p:nvSpPr>
        <p:spPr>
          <a:xfrm>
            <a:off x="18796539" y="7392042"/>
            <a:ext cx="6344700" cy="2007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rgbClr val="0D122C"/>
              </a:buClr>
              <a:buSzPts val="1600"/>
              <a:buNone/>
              <a:defRPr sz="1600" cap="none">
                <a:solidFill>
                  <a:srgbClr val="0D122C"/>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75" name="Google Shape;475;p37"/>
          <p:cNvSpPr txBox="1"/>
          <p:nvPr>
            <p:ph idx="15" type="body"/>
          </p:nvPr>
        </p:nvSpPr>
        <p:spPr>
          <a:xfrm>
            <a:off x="8759305" y="9762709"/>
            <a:ext cx="6344700" cy="2007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Clr>
                <a:srgbClr val="0D122C"/>
              </a:buClr>
              <a:buSzPts val="1600"/>
              <a:buNone/>
              <a:defRPr sz="1600" cap="none">
                <a:solidFill>
                  <a:srgbClr val="0D122C"/>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476" name="Google Shape;476;p37"/>
          <p:cNvSpPr txBox="1"/>
          <p:nvPr>
            <p:ph idx="16" type="body"/>
          </p:nvPr>
        </p:nvSpPr>
        <p:spPr>
          <a:xfrm>
            <a:off x="1586442" y="957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477" name="Google Shape;477;p37"/>
          <p:cNvCxnSpPr/>
          <p:nvPr>
            <p:ph idx="17" type="body"/>
          </p:nvPr>
        </p:nvCxnSpPr>
        <p:spPr>
          <a:xfrm>
            <a:off x="1701800" y="2298758"/>
            <a:ext cx="3117900" cy="0"/>
          </a:xfrm>
          <a:prstGeom prst="straightConnector1">
            <a:avLst/>
          </a:prstGeom>
          <a:noFill/>
          <a:ln cap="flat" cmpd="sng" w="50800">
            <a:solidFill>
              <a:srgbClr val="F22F46"/>
            </a:solidFill>
            <a:prstDash val="solid"/>
            <a:round/>
            <a:headEnd len="sm" w="sm" type="none"/>
            <a:tailEnd len="sm" w="sm" type="none"/>
          </a:ln>
        </p:spPr>
      </p:cxnSp>
      <p:sp>
        <p:nvSpPr>
          <p:cNvPr id="478" name="Google Shape;478;p37"/>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479" name="Google Shape;479;p37"/>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ustomers" showMasterSp="0">
  <p:cSld name="Our Customers">
    <p:bg>
      <p:bgPr>
        <a:solidFill>
          <a:srgbClr val="F5F5F5"/>
        </a:solidFill>
      </p:bgPr>
    </p:bg>
    <p:spTree>
      <p:nvGrpSpPr>
        <p:cNvPr id="480" name="Shape 480"/>
        <p:cNvGrpSpPr/>
        <p:nvPr/>
      </p:nvGrpSpPr>
      <p:grpSpPr>
        <a:xfrm>
          <a:off x="0" y="0"/>
          <a:ext cx="0" cy="0"/>
          <a:chOff x="0" y="0"/>
          <a:chExt cx="0" cy="0"/>
        </a:xfrm>
      </p:grpSpPr>
      <p:pic>
        <p:nvPicPr>
          <p:cNvPr id="481" name="Google Shape;481;p38"/>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482" name="Google Shape;482;p38"/>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83" name="Google Shape;483;p38"/>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484" name="Google Shape;484;p38"/>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85" name="Google Shape;485;p38"/>
          <p:cNvSpPr/>
          <p:nvPr>
            <p:ph idx="2" type="pic"/>
          </p:nvPr>
        </p:nvSpPr>
        <p:spPr>
          <a:xfrm>
            <a:off x="2441733" y="3894345"/>
            <a:ext cx="2360700" cy="524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86" name="Google Shape;486;p38"/>
          <p:cNvSpPr/>
          <p:nvPr>
            <p:ph idx="3" type="pic"/>
          </p:nvPr>
        </p:nvSpPr>
        <p:spPr>
          <a:xfrm>
            <a:off x="6666556" y="3970900"/>
            <a:ext cx="2498700" cy="305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87" name="Google Shape;487;p38"/>
          <p:cNvSpPr/>
          <p:nvPr>
            <p:ph idx="4" type="pic"/>
          </p:nvPr>
        </p:nvSpPr>
        <p:spPr>
          <a:xfrm>
            <a:off x="11465354" y="3948414"/>
            <a:ext cx="1677900" cy="350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88" name="Google Shape;488;p38"/>
          <p:cNvSpPr/>
          <p:nvPr>
            <p:ph idx="5" type="pic"/>
          </p:nvPr>
        </p:nvSpPr>
        <p:spPr>
          <a:xfrm>
            <a:off x="15553791" y="3837920"/>
            <a:ext cx="2251800" cy="47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89" name="Google Shape;489;p38"/>
          <p:cNvSpPr/>
          <p:nvPr>
            <p:ph idx="6" type="pic"/>
          </p:nvPr>
        </p:nvSpPr>
        <p:spPr>
          <a:xfrm>
            <a:off x="19800513" y="3434119"/>
            <a:ext cx="2368500" cy="1286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0" name="Google Shape;490;p38"/>
          <p:cNvSpPr/>
          <p:nvPr>
            <p:ph idx="7" type="pic"/>
          </p:nvPr>
        </p:nvSpPr>
        <p:spPr>
          <a:xfrm>
            <a:off x="2328240" y="5261201"/>
            <a:ext cx="2587500" cy="402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1" name="Google Shape;491;p38"/>
          <p:cNvSpPr/>
          <p:nvPr>
            <p:ph idx="8" type="pic"/>
          </p:nvPr>
        </p:nvSpPr>
        <p:spPr>
          <a:xfrm>
            <a:off x="7096120" y="5177735"/>
            <a:ext cx="1639800" cy="47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2" name="Google Shape;492;p38"/>
          <p:cNvSpPr/>
          <p:nvPr>
            <p:ph idx="9" type="pic"/>
          </p:nvPr>
        </p:nvSpPr>
        <p:spPr>
          <a:xfrm>
            <a:off x="11648117" y="4957864"/>
            <a:ext cx="1312200" cy="918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3" name="Google Shape;493;p38"/>
          <p:cNvSpPr/>
          <p:nvPr>
            <p:ph idx="13" type="pic"/>
          </p:nvPr>
        </p:nvSpPr>
        <p:spPr>
          <a:xfrm>
            <a:off x="16125448" y="5111216"/>
            <a:ext cx="1108500" cy="611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4" name="Google Shape;494;p38"/>
          <p:cNvSpPr/>
          <p:nvPr>
            <p:ph idx="14" type="pic"/>
          </p:nvPr>
        </p:nvSpPr>
        <p:spPr>
          <a:xfrm>
            <a:off x="20560541" y="5116853"/>
            <a:ext cx="848400" cy="600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5" name="Google Shape;495;p38"/>
          <p:cNvSpPr/>
          <p:nvPr>
            <p:ph idx="15" type="pic"/>
          </p:nvPr>
        </p:nvSpPr>
        <p:spPr>
          <a:xfrm>
            <a:off x="2542445" y="6350496"/>
            <a:ext cx="2159100" cy="600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6" name="Google Shape;496;p38"/>
          <p:cNvSpPr/>
          <p:nvPr>
            <p:ph idx="16" type="pic"/>
          </p:nvPr>
        </p:nvSpPr>
        <p:spPr>
          <a:xfrm>
            <a:off x="6790097" y="6411123"/>
            <a:ext cx="2251800" cy="413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7" name="Google Shape;497;p38"/>
          <p:cNvSpPr/>
          <p:nvPr>
            <p:ph idx="17" type="pic"/>
          </p:nvPr>
        </p:nvSpPr>
        <p:spPr>
          <a:xfrm>
            <a:off x="11269691" y="6378573"/>
            <a:ext cx="2069100" cy="47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8" name="Google Shape;498;p38"/>
          <p:cNvSpPr/>
          <p:nvPr>
            <p:ph idx="18" type="pic"/>
          </p:nvPr>
        </p:nvSpPr>
        <p:spPr>
          <a:xfrm>
            <a:off x="20046514" y="6349660"/>
            <a:ext cx="1876500" cy="536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499" name="Google Shape;499;p38"/>
          <p:cNvSpPr/>
          <p:nvPr>
            <p:ph idx="19" type="pic"/>
          </p:nvPr>
        </p:nvSpPr>
        <p:spPr>
          <a:xfrm>
            <a:off x="2485351" y="7666976"/>
            <a:ext cx="2273400" cy="402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0" name="Google Shape;500;p38"/>
          <p:cNvSpPr/>
          <p:nvPr>
            <p:ph idx="20" type="pic"/>
          </p:nvPr>
        </p:nvSpPr>
        <p:spPr>
          <a:xfrm>
            <a:off x="6990646" y="7592699"/>
            <a:ext cx="1850700" cy="536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1" name="Google Shape;501;p38"/>
          <p:cNvSpPr/>
          <p:nvPr>
            <p:ph idx="21" type="pic"/>
          </p:nvPr>
        </p:nvSpPr>
        <p:spPr>
          <a:xfrm>
            <a:off x="11285405" y="7555518"/>
            <a:ext cx="2037600" cy="636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2" name="Google Shape;502;p38"/>
          <p:cNvSpPr/>
          <p:nvPr>
            <p:ph idx="22" type="pic"/>
          </p:nvPr>
        </p:nvSpPr>
        <p:spPr>
          <a:xfrm>
            <a:off x="15853655" y="7556513"/>
            <a:ext cx="1652100" cy="68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3" name="Google Shape;503;p38"/>
          <p:cNvSpPr/>
          <p:nvPr>
            <p:ph idx="23" type="pic"/>
          </p:nvPr>
        </p:nvSpPr>
        <p:spPr>
          <a:xfrm>
            <a:off x="19634759" y="7567962"/>
            <a:ext cx="2700000" cy="6624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4" name="Google Shape;504;p38"/>
          <p:cNvSpPr/>
          <p:nvPr>
            <p:ph idx="24" type="pic"/>
          </p:nvPr>
        </p:nvSpPr>
        <p:spPr>
          <a:xfrm>
            <a:off x="15542933" y="8826782"/>
            <a:ext cx="2273400" cy="511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5" name="Google Shape;505;p38"/>
          <p:cNvSpPr/>
          <p:nvPr>
            <p:ph idx="25" type="pic"/>
          </p:nvPr>
        </p:nvSpPr>
        <p:spPr>
          <a:xfrm>
            <a:off x="7175075" y="8863142"/>
            <a:ext cx="1481700" cy="478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6" name="Google Shape;506;p38"/>
          <p:cNvSpPr/>
          <p:nvPr>
            <p:ph idx="26" type="pic"/>
          </p:nvPr>
        </p:nvSpPr>
        <p:spPr>
          <a:xfrm>
            <a:off x="11378929" y="8661490"/>
            <a:ext cx="1850700" cy="611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7" name="Google Shape;507;p38"/>
          <p:cNvSpPr/>
          <p:nvPr>
            <p:ph idx="27" type="pic"/>
          </p:nvPr>
        </p:nvSpPr>
        <p:spPr>
          <a:xfrm>
            <a:off x="19955991" y="8752677"/>
            <a:ext cx="2057700" cy="52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8" name="Google Shape;508;p38"/>
          <p:cNvSpPr/>
          <p:nvPr>
            <p:ph idx="28" type="pic"/>
          </p:nvPr>
        </p:nvSpPr>
        <p:spPr>
          <a:xfrm>
            <a:off x="2694683" y="10199973"/>
            <a:ext cx="1854900" cy="352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09" name="Google Shape;509;p38"/>
          <p:cNvSpPr/>
          <p:nvPr>
            <p:ph idx="29" type="pic"/>
          </p:nvPr>
        </p:nvSpPr>
        <p:spPr>
          <a:xfrm>
            <a:off x="6916872" y="10093731"/>
            <a:ext cx="1998300" cy="4233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10" name="Google Shape;510;p38"/>
          <p:cNvSpPr/>
          <p:nvPr>
            <p:ph idx="30" type="pic"/>
          </p:nvPr>
        </p:nvSpPr>
        <p:spPr>
          <a:xfrm>
            <a:off x="11465354" y="10078261"/>
            <a:ext cx="1677900" cy="454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11" name="Google Shape;511;p38"/>
          <p:cNvSpPr/>
          <p:nvPr>
            <p:ph idx="31" type="pic"/>
          </p:nvPr>
        </p:nvSpPr>
        <p:spPr>
          <a:xfrm>
            <a:off x="16021534" y="10048950"/>
            <a:ext cx="1316100" cy="51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12" name="Google Shape;512;p38"/>
          <p:cNvSpPr/>
          <p:nvPr>
            <p:ph idx="32" type="pic"/>
          </p:nvPr>
        </p:nvSpPr>
        <p:spPr>
          <a:xfrm>
            <a:off x="20024514" y="9952892"/>
            <a:ext cx="1920600" cy="755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13" name="Google Shape;513;p38"/>
          <p:cNvSpPr txBox="1"/>
          <p:nvPr>
            <p:ph idx="1" type="body"/>
          </p:nvPr>
        </p:nvSpPr>
        <p:spPr>
          <a:xfrm>
            <a:off x="1586442" y="576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514" name="Google Shape;514;p38"/>
          <p:cNvCxnSpPr/>
          <p:nvPr>
            <p:ph idx="33" type="body"/>
          </p:nvPr>
        </p:nvCxnSpPr>
        <p:spPr>
          <a:xfrm>
            <a:off x="1701800" y="2298758"/>
            <a:ext cx="3662700" cy="0"/>
          </a:xfrm>
          <a:prstGeom prst="straightConnector1">
            <a:avLst/>
          </a:prstGeom>
          <a:noFill/>
          <a:ln cap="flat" cmpd="sng" w="76200">
            <a:solidFill>
              <a:srgbClr val="F22F46"/>
            </a:solidFill>
            <a:prstDash val="solid"/>
            <a:round/>
            <a:headEnd len="sm" w="sm" type="none"/>
            <a:tailEnd len="sm" w="sm" type="none"/>
          </a:ln>
        </p:spPr>
      </p:cxnSp>
      <p:pic>
        <p:nvPicPr>
          <p:cNvPr descr="Image" id="515" name="Google Shape;515;p38"/>
          <p:cNvPicPr preferRelativeResize="0"/>
          <p:nvPr/>
        </p:nvPicPr>
        <p:blipFill rotWithShape="1">
          <a:blip r:embed="rId3">
            <a:alphaModFix/>
          </a:blip>
          <a:srcRect b="0" l="1475" r="1475" t="0"/>
          <a:stretch/>
        </p:blipFill>
        <p:spPr>
          <a:xfrm>
            <a:off x="1684784" y="3588882"/>
            <a:ext cx="21186777" cy="7332724"/>
          </a:xfrm>
          <a:prstGeom prst="rect">
            <a:avLst/>
          </a:prstGeom>
          <a:noFill/>
          <a:ln>
            <a:noFill/>
          </a:ln>
        </p:spPr>
      </p:pic>
      <p:sp>
        <p:nvSpPr>
          <p:cNvPr id="516" name="Google Shape;516;p38"/>
          <p:cNvSpPr/>
          <p:nvPr>
            <p:ph idx="34" type="pic"/>
          </p:nvPr>
        </p:nvSpPr>
        <p:spPr>
          <a:xfrm>
            <a:off x="2623002" y="8812342"/>
            <a:ext cx="1876500" cy="621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17" name="Google Shape;517;p38"/>
          <p:cNvSpPr/>
          <p:nvPr>
            <p:ph idx="35" type="pic"/>
          </p:nvPr>
        </p:nvSpPr>
        <p:spPr>
          <a:xfrm>
            <a:off x="15499316" y="6527987"/>
            <a:ext cx="2360700" cy="267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1pPr>
            <a:lvl2pPr lvl="1"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2pPr>
            <a:lvl3pPr lvl="2"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3pPr>
            <a:lvl4pPr lvl="3"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4pPr>
            <a:lvl5pPr lvl="4"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5pPr>
            <a:lvl6pPr lvl="5"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6pPr>
            <a:lvl7pPr lvl="6"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7pPr>
            <a:lvl8pPr lvl="7"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8pPr>
            <a:lvl9pPr lvl="8" marR="0" rtl="0" algn="l">
              <a:lnSpc>
                <a:spcPct val="90000"/>
              </a:lnSpc>
              <a:spcBef>
                <a:spcPts val="1000"/>
              </a:spcBef>
              <a:spcAft>
                <a:spcPts val="0"/>
              </a:spcAft>
              <a:buClr>
                <a:srgbClr val="94979B"/>
              </a:buClr>
              <a:buSzPts val="5600"/>
              <a:buFont typeface="Helvetica Neue"/>
              <a:buChar char="•"/>
              <a:defRPr i="0" sz="5600" u="none" cap="none" strike="noStrike">
                <a:solidFill>
                  <a:srgbClr val="94979B"/>
                </a:solidFill>
                <a:latin typeface="Helvetica Neue"/>
                <a:ea typeface="Helvetica Neue"/>
                <a:cs typeface="Helvetica Neue"/>
                <a:sym typeface="Helvetica Neue"/>
              </a:defRPr>
            </a:lvl9pPr>
          </a:lstStyle>
          <a:p/>
        </p:txBody>
      </p:sp>
      <p:sp>
        <p:nvSpPr>
          <p:cNvPr id="518" name="Google Shape;518;p38"/>
          <p:cNvSpPr txBox="1"/>
          <p:nvPr>
            <p:ph idx="12" type="sldNum"/>
          </p:nvPr>
        </p:nvSpPr>
        <p:spPr>
          <a:xfrm>
            <a:off x="6496050" y="9016085"/>
            <a:ext cx="335400" cy="610500"/>
          </a:xfrm>
          <a:prstGeom prst="rect">
            <a:avLst/>
          </a:prstGeom>
          <a:noFill/>
          <a:ln>
            <a:noFill/>
          </a:ln>
        </p:spPr>
        <p:txBody>
          <a:bodyPr anchorCtr="0" anchor="b" bIns="50800" lIns="50800" spcFirstLastPara="1" rIns="50800" wrap="square" tIns="50800">
            <a:noAutofit/>
          </a:bodyPr>
          <a:lstStyle>
            <a:lvl1pPr indent="0" lvl="0" marL="0" marR="0" rtl="0" algn="l">
              <a:lnSpc>
                <a:spcPct val="250000"/>
              </a:lnSpc>
              <a:spcBef>
                <a:spcPts val="0"/>
              </a:spcBef>
              <a:spcAft>
                <a:spcPts val="0"/>
              </a:spcAft>
              <a:buClr>
                <a:srgbClr val="000000"/>
              </a:buClr>
              <a:buSzPts val="1800"/>
              <a:buFont typeface="Arial"/>
              <a:buNone/>
              <a:defRPr sz="1800">
                <a:solidFill>
                  <a:srgbClr val="000000"/>
                </a:solidFill>
                <a:latin typeface="Helvetica Neue"/>
                <a:ea typeface="Helvetica Neue"/>
                <a:cs typeface="Helvetica Neue"/>
                <a:sym typeface="Helvetica Neue"/>
              </a:defRPr>
            </a:lvl1pPr>
            <a:lvl2pPr indent="0" lvl="1" marL="0" marR="0" rtl="0" algn="l">
              <a:lnSpc>
                <a:spcPct val="250000"/>
              </a:lnSpc>
              <a:spcBef>
                <a:spcPts val="0"/>
              </a:spcBef>
              <a:spcAft>
                <a:spcPts val="0"/>
              </a:spcAft>
              <a:buClr>
                <a:srgbClr val="000000"/>
              </a:buClr>
              <a:buSzPts val="1800"/>
              <a:buFont typeface="Arial"/>
              <a:buNone/>
              <a:defRPr sz="1800">
                <a:solidFill>
                  <a:srgbClr val="000000"/>
                </a:solidFill>
                <a:latin typeface="Helvetica Neue"/>
                <a:ea typeface="Helvetica Neue"/>
                <a:cs typeface="Helvetica Neue"/>
                <a:sym typeface="Helvetica Neue"/>
              </a:defRPr>
            </a:lvl2pPr>
            <a:lvl3pPr indent="0" lvl="2" marL="0" marR="0" rtl="0" algn="l">
              <a:lnSpc>
                <a:spcPct val="250000"/>
              </a:lnSpc>
              <a:spcBef>
                <a:spcPts val="0"/>
              </a:spcBef>
              <a:spcAft>
                <a:spcPts val="0"/>
              </a:spcAft>
              <a:buClr>
                <a:srgbClr val="000000"/>
              </a:buClr>
              <a:buSzPts val="1800"/>
              <a:buFont typeface="Arial"/>
              <a:buNone/>
              <a:defRPr sz="1800">
                <a:solidFill>
                  <a:srgbClr val="000000"/>
                </a:solidFill>
                <a:latin typeface="Helvetica Neue"/>
                <a:ea typeface="Helvetica Neue"/>
                <a:cs typeface="Helvetica Neue"/>
                <a:sym typeface="Helvetica Neue"/>
              </a:defRPr>
            </a:lvl3pPr>
            <a:lvl4pPr indent="0" lvl="3" marL="0" marR="0" rtl="0" algn="l">
              <a:lnSpc>
                <a:spcPct val="250000"/>
              </a:lnSpc>
              <a:spcBef>
                <a:spcPts val="0"/>
              </a:spcBef>
              <a:spcAft>
                <a:spcPts val="0"/>
              </a:spcAft>
              <a:buClr>
                <a:srgbClr val="000000"/>
              </a:buClr>
              <a:buSzPts val="1800"/>
              <a:buFont typeface="Arial"/>
              <a:buNone/>
              <a:defRPr sz="1800">
                <a:solidFill>
                  <a:srgbClr val="000000"/>
                </a:solidFill>
                <a:latin typeface="Helvetica Neue"/>
                <a:ea typeface="Helvetica Neue"/>
                <a:cs typeface="Helvetica Neue"/>
                <a:sym typeface="Helvetica Neue"/>
              </a:defRPr>
            </a:lvl4pPr>
            <a:lvl5pPr indent="0" lvl="4" marL="0" marR="0" rtl="0" algn="l">
              <a:lnSpc>
                <a:spcPct val="250000"/>
              </a:lnSpc>
              <a:spcBef>
                <a:spcPts val="0"/>
              </a:spcBef>
              <a:spcAft>
                <a:spcPts val="0"/>
              </a:spcAft>
              <a:buClr>
                <a:srgbClr val="000000"/>
              </a:buClr>
              <a:buSzPts val="1800"/>
              <a:buFont typeface="Arial"/>
              <a:buNone/>
              <a:defRPr sz="1800">
                <a:solidFill>
                  <a:srgbClr val="000000"/>
                </a:solidFill>
                <a:latin typeface="Helvetica Neue"/>
                <a:ea typeface="Helvetica Neue"/>
                <a:cs typeface="Helvetica Neue"/>
                <a:sym typeface="Helvetica Neue"/>
              </a:defRPr>
            </a:lvl5pPr>
            <a:lvl6pPr indent="0" lvl="5" marL="0" marR="0" rtl="0" algn="l">
              <a:lnSpc>
                <a:spcPct val="250000"/>
              </a:lnSpc>
              <a:spcBef>
                <a:spcPts val="0"/>
              </a:spcBef>
              <a:spcAft>
                <a:spcPts val="0"/>
              </a:spcAft>
              <a:buClr>
                <a:srgbClr val="000000"/>
              </a:buClr>
              <a:buSzPts val="1800"/>
              <a:buFont typeface="Arial"/>
              <a:buNone/>
              <a:defRPr sz="1800">
                <a:solidFill>
                  <a:srgbClr val="000000"/>
                </a:solidFill>
                <a:latin typeface="Helvetica Neue"/>
                <a:ea typeface="Helvetica Neue"/>
                <a:cs typeface="Helvetica Neue"/>
                <a:sym typeface="Helvetica Neue"/>
              </a:defRPr>
            </a:lvl6pPr>
            <a:lvl7pPr indent="0" lvl="6" marL="0" marR="0" rtl="0" algn="l">
              <a:lnSpc>
                <a:spcPct val="250000"/>
              </a:lnSpc>
              <a:spcBef>
                <a:spcPts val="0"/>
              </a:spcBef>
              <a:spcAft>
                <a:spcPts val="0"/>
              </a:spcAft>
              <a:buClr>
                <a:srgbClr val="000000"/>
              </a:buClr>
              <a:buSzPts val="1800"/>
              <a:buFont typeface="Arial"/>
              <a:buNone/>
              <a:defRPr sz="1800">
                <a:solidFill>
                  <a:srgbClr val="000000"/>
                </a:solidFill>
                <a:latin typeface="Helvetica Neue"/>
                <a:ea typeface="Helvetica Neue"/>
                <a:cs typeface="Helvetica Neue"/>
                <a:sym typeface="Helvetica Neue"/>
              </a:defRPr>
            </a:lvl7pPr>
            <a:lvl8pPr indent="0" lvl="7" marL="0" marR="0" rtl="0" algn="l">
              <a:lnSpc>
                <a:spcPct val="250000"/>
              </a:lnSpc>
              <a:spcBef>
                <a:spcPts val="0"/>
              </a:spcBef>
              <a:spcAft>
                <a:spcPts val="0"/>
              </a:spcAft>
              <a:buClr>
                <a:srgbClr val="000000"/>
              </a:buClr>
              <a:buSzPts val="1800"/>
              <a:buFont typeface="Arial"/>
              <a:buNone/>
              <a:defRPr sz="1800">
                <a:solidFill>
                  <a:srgbClr val="000000"/>
                </a:solidFill>
                <a:latin typeface="Helvetica Neue"/>
                <a:ea typeface="Helvetica Neue"/>
                <a:cs typeface="Helvetica Neue"/>
                <a:sym typeface="Helvetica Neue"/>
              </a:defRPr>
            </a:lvl8pPr>
            <a:lvl9pPr indent="0" lvl="8" marL="0" marR="0" rtl="0" algn="l">
              <a:lnSpc>
                <a:spcPct val="250000"/>
              </a:lnSpc>
              <a:spcBef>
                <a:spcPts val="0"/>
              </a:spcBef>
              <a:spcAft>
                <a:spcPts val="0"/>
              </a:spcAft>
              <a:buClr>
                <a:srgbClr val="000000"/>
              </a:buClr>
              <a:buSzPts val="1800"/>
              <a:buFont typeface="Arial"/>
              <a:buNone/>
              <a:defRPr sz="1800">
                <a:solidFill>
                  <a:srgbClr val="000000"/>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400"/>
          </a:p>
        </p:txBody>
      </p:sp>
      <p:sp>
        <p:nvSpPr>
          <p:cNvPr id="519" name="Google Shape;519;p38"/>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rid 1" showMasterSp="0">
  <p:cSld name="Photo Grid 1">
    <p:bg>
      <p:bgPr>
        <a:solidFill>
          <a:srgbClr val="F5F5F5"/>
        </a:solidFill>
      </p:bgPr>
    </p:bg>
    <p:spTree>
      <p:nvGrpSpPr>
        <p:cNvPr id="520" name="Shape 520"/>
        <p:cNvGrpSpPr/>
        <p:nvPr/>
      </p:nvGrpSpPr>
      <p:grpSpPr>
        <a:xfrm>
          <a:off x="0" y="0"/>
          <a:ext cx="0" cy="0"/>
          <a:chOff x="0" y="0"/>
          <a:chExt cx="0" cy="0"/>
        </a:xfrm>
      </p:grpSpPr>
      <p:sp>
        <p:nvSpPr>
          <p:cNvPr id="521" name="Google Shape;521;p39"/>
          <p:cNvSpPr txBox="1"/>
          <p:nvPr>
            <p:ph idx="1" type="body"/>
          </p:nvPr>
        </p:nvSpPr>
        <p:spPr>
          <a:xfrm>
            <a:off x="1586442" y="3521096"/>
            <a:ext cx="8157300" cy="2303100"/>
          </a:xfrm>
          <a:prstGeom prst="rect">
            <a:avLst/>
          </a:prstGeom>
          <a:noFill/>
          <a:ln>
            <a:noFill/>
          </a:ln>
        </p:spPr>
        <p:txBody>
          <a:bodyPr anchorCtr="0" anchor="b"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522" name="Google Shape;522;p39"/>
          <p:cNvSpPr txBox="1"/>
          <p:nvPr>
            <p:ph idx="2" type="body"/>
          </p:nvPr>
        </p:nvSpPr>
        <p:spPr>
          <a:xfrm>
            <a:off x="1574918" y="6900636"/>
            <a:ext cx="6685500" cy="40125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523" name="Google Shape;523;p39"/>
          <p:cNvCxnSpPr/>
          <p:nvPr>
            <p:ph idx="3" type="body"/>
          </p:nvPr>
        </p:nvCxnSpPr>
        <p:spPr>
          <a:xfrm>
            <a:off x="1714500" y="6379935"/>
            <a:ext cx="1727100" cy="0"/>
          </a:xfrm>
          <a:prstGeom prst="straightConnector1">
            <a:avLst/>
          </a:prstGeom>
          <a:noFill/>
          <a:ln cap="flat" cmpd="sng" w="76200">
            <a:solidFill>
              <a:srgbClr val="F22F46"/>
            </a:solidFill>
            <a:prstDash val="solid"/>
            <a:round/>
            <a:headEnd len="sm" w="sm" type="none"/>
            <a:tailEnd len="sm" w="sm" type="none"/>
          </a:ln>
        </p:spPr>
      </p:cxnSp>
      <p:sp>
        <p:nvSpPr>
          <p:cNvPr id="524" name="Google Shape;524;p39"/>
          <p:cNvSpPr/>
          <p:nvPr>
            <p:ph idx="4" type="pic"/>
          </p:nvPr>
        </p:nvSpPr>
        <p:spPr>
          <a:xfrm>
            <a:off x="8459985" y="6695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25" name="Google Shape;525;p39"/>
          <p:cNvSpPr/>
          <p:nvPr>
            <p:ph idx="5" type="pic"/>
          </p:nvPr>
        </p:nvSpPr>
        <p:spPr>
          <a:xfrm>
            <a:off x="16215469" y="6695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26" name="Google Shape;526;p39"/>
          <p:cNvSpPr/>
          <p:nvPr>
            <p:ph idx="6" type="pic"/>
          </p:nvPr>
        </p:nvSpPr>
        <p:spPr>
          <a:xfrm>
            <a:off x="8459985" y="48859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27" name="Google Shape;527;p39"/>
          <p:cNvSpPr/>
          <p:nvPr>
            <p:ph idx="7" type="pic"/>
          </p:nvPr>
        </p:nvSpPr>
        <p:spPr>
          <a:xfrm>
            <a:off x="16215469" y="48859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28" name="Google Shape;528;p39"/>
          <p:cNvSpPr/>
          <p:nvPr>
            <p:ph idx="8" type="pic"/>
          </p:nvPr>
        </p:nvSpPr>
        <p:spPr>
          <a:xfrm>
            <a:off x="8459985"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29" name="Google Shape;529;p39"/>
          <p:cNvSpPr/>
          <p:nvPr>
            <p:ph idx="9" type="pic"/>
          </p:nvPr>
        </p:nvSpPr>
        <p:spPr>
          <a:xfrm>
            <a:off x="16215469"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30" name="Google Shape;530;p39"/>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rid 2" showMasterSp="0">
  <p:cSld name="Photo Grid 2">
    <p:bg>
      <p:bgPr>
        <a:solidFill>
          <a:srgbClr val="F5F5F5"/>
        </a:solidFill>
      </p:bgPr>
    </p:bg>
    <p:spTree>
      <p:nvGrpSpPr>
        <p:cNvPr id="531" name="Shape 531"/>
        <p:cNvGrpSpPr/>
        <p:nvPr/>
      </p:nvGrpSpPr>
      <p:grpSpPr>
        <a:xfrm>
          <a:off x="0" y="0"/>
          <a:ext cx="0" cy="0"/>
          <a:chOff x="0" y="0"/>
          <a:chExt cx="0" cy="0"/>
        </a:xfrm>
      </p:grpSpPr>
      <p:sp>
        <p:nvSpPr>
          <p:cNvPr id="532" name="Google Shape;532;p40"/>
          <p:cNvSpPr/>
          <p:nvPr>
            <p:ph idx="2" type="pic"/>
          </p:nvPr>
        </p:nvSpPr>
        <p:spPr>
          <a:xfrm>
            <a:off x="704502" y="6695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33" name="Google Shape;533;p40"/>
          <p:cNvSpPr/>
          <p:nvPr>
            <p:ph idx="3" type="pic"/>
          </p:nvPr>
        </p:nvSpPr>
        <p:spPr>
          <a:xfrm>
            <a:off x="8459985" y="6695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34" name="Google Shape;534;p40"/>
          <p:cNvSpPr/>
          <p:nvPr>
            <p:ph idx="4" type="pic"/>
          </p:nvPr>
        </p:nvSpPr>
        <p:spPr>
          <a:xfrm>
            <a:off x="16215469" y="6695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35" name="Google Shape;535;p40"/>
          <p:cNvSpPr/>
          <p:nvPr>
            <p:ph idx="5" type="pic"/>
          </p:nvPr>
        </p:nvSpPr>
        <p:spPr>
          <a:xfrm>
            <a:off x="704502" y="48859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36" name="Google Shape;536;p40"/>
          <p:cNvSpPr/>
          <p:nvPr>
            <p:ph idx="6" type="pic"/>
          </p:nvPr>
        </p:nvSpPr>
        <p:spPr>
          <a:xfrm>
            <a:off x="8459985" y="48859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37" name="Google Shape;537;p40"/>
          <p:cNvSpPr/>
          <p:nvPr>
            <p:ph idx="7" type="pic"/>
          </p:nvPr>
        </p:nvSpPr>
        <p:spPr>
          <a:xfrm>
            <a:off x="16215469" y="48859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38" name="Google Shape;538;p40"/>
          <p:cNvSpPr/>
          <p:nvPr>
            <p:ph idx="8" type="pic"/>
          </p:nvPr>
        </p:nvSpPr>
        <p:spPr>
          <a:xfrm>
            <a:off x="704502"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39" name="Google Shape;539;p40"/>
          <p:cNvSpPr/>
          <p:nvPr>
            <p:ph idx="9" type="pic"/>
          </p:nvPr>
        </p:nvSpPr>
        <p:spPr>
          <a:xfrm>
            <a:off x="8459985"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40" name="Google Shape;540;p40"/>
          <p:cNvSpPr/>
          <p:nvPr>
            <p:ph idx="13" type="pic"/>
          </p:nvPr>
        </p:nvSpPr>
        <p:spPr>
          <a:xfrm>
            <a:off x="16215469"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41" name="Google Shape;541;p40"/>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 White" showMasterSp="0">
  <p:cSld name="TOC – White">
    <p:bg>
      <p:bgPr>
        <a:solidFill>
          <a:srgbClr val="F5F5F5"/>
        </a:solidFill>
      </p:bgPr>
    </p:bg>
    <p:spTree>
      <p:nvGrpSpPr>
        <p:cNvPr id="43" name="Shape 43"/>
        <p:cNvGrpSpPr/>
        <p:nvPr/>
      </p:nvGrpSpPr>
      <p:grpSpPr>
        <a:xfrm>
          <a:off x="0" y="0"/>
          <a:ext cx="0" cy="0"/>
          <a:chOff x="0" y="0"/>
          <a:chExt cx="0" cy="0"/>
        </a:xfrm>
      </p:grpSpPr>
      <p:sp>
        <p:nvSpPr>
          <p:cNvPr id="44" name="Google Shape;44;p5"/>
          <p:cNvSpPr txBox="1"/>
          <p:nvPr>
            <p:ph idx="1" type="body"/>
          </p:nvPr>
        </p:nvSpPr>
        <p:spPr>
          <a:xfrm>
            <a:off x="16027184" y="2770"/>
            <a:ext cx="6062100" cy="13710600"/>
          </a:xfrm>
          <a:prstGeom prst="rect">
            <a:avLst/>
          </a:prstGeom>
          <a:noFill/>
          <a:ln>
            <a:noFill/>
          </a:ln>
        </p:spPr>
        <p:txBody>
          <a:bodyPr anchorCtr="0" anchor="ctr" bIns="0" lIns="0" spcFirstLastPara="1" rIns="0" wrap="square" tIns="0">
            <a:noAutofit/>
          </a:bodyPr>
          <a:lstStyle>
            <a:lvl1pPr indent="-342900" lvl="0" marL="457200" rtl="0" algn="l">
              <a:lnSpc>
                <a:spcPct val="90000"/>
              </a:lnSpc>
              <a:spcBef>
                <a:spcPts val="1000"/>
              </a:spcBef>
              <a:spcAft>
                <a:spcPts val="0"/>
              </a:spcAft>
              <a:buClr>
                <a:srgbClr val="0D122C"/>
              </a:buClr>
              <a:buSzPts val="1800"/>
              <a:buChar char="•"/>
              <a:defRPr>
                <a:solidFill>
                  <a:srgbClr val="0D122C"/>
                </a:solidFill>
              </a:defRPr>
            </a:lvl1pPr>
            <a:lvl2pPr indent="-342900" lvl="1" marL="914400" rtl="0" algn="l">
              <a:lnSpc>
                <a:spcPct val="90000"/>
              </a:lnSpc>
              <a:spcBef>
                <a:spcPts val="1000"/>
              </a:spcBef>
              <a:spcAft>
                <a:spcPts val="0"/>
              </a:spcAft>
              <a:buClr>
                <a:srgbClr val="0D122C"/>
              </a:buClr>
              <a:buSzPts val="1800"/>
              <a:buChar char="•"/>
              <a:defRPr>
                <a:solidFill>
                  <a:srgbClr val="0D122C"/>
                </a:solidFill>
              </a:defRPr>
            </a:lvl2pPr>
            <a:lvl3pPr indent="-342900" lvl="2" marL="1371600" rtl="0" algn="l">
              <a:lnSpc>
                <a:spcPct val="90000"/>
              </a:lnSpc>
              <a:spcBef>
                <a:spcPts val="1000"/>
              </a:spcBef>
              <a:spcAft>
                <a:spcPts val="0"/>
              </a:spcAft>
              <a:buClr>
                <a:srgbClr val="0D122C"/>
              </a:buClr>
              <a:buSzPts val="1800"/>
              <a:buChar char="•"/>
              <a:defRPr>
                <a:solidFill>
                  <a:srgbClr val="0D122C"/>
                </a:solidFill>
              </a:defRPr>
            </a:lvl3pPr>
            <a:lvl4pPr indent="-342900" lvl="3" marL="1828800" rtl="0" algn="l">
              <a:lnSpc>
                <a:spcPct val="90000"/>
              </a:lnSpc>
              <a:spcBef>
                <a:spcPts val="1000"/>
              </a:spcBef>
              <a:spcAft>
                <a:spcPts val="0"/>
              </a:spcAft>
              <a:buClr>
                <a:srgbClr val="0D122C"/>
              </a:buClr>
              <a:buSzPts val="1800"/>
              <a:buChar char="•"/>
              <a:defRPr>
                <a:solidFill>
                  <a:srgbClr val="0D122C"/>
                </a:solidFill>
              </a:defRPr>
            </a:lvl4pPr>
            <a:lvl5pPr indent="-342900" lvl="4" marL="2286000" rtl="0" algn="l">
              <a:lnSpc>
                <a:spcPct val="90000"/>
              </a:lnSpc>
              <a:spcBef>
                <a:spcPts val="1000"/>
              </a:spcBef>
              <a:spcAft>
                <a:spcPts val="0"/>
              </a:spcAft>
              <a:buClr>
                <a:srgbClr val="0D122C"/>
              </a:buClr>
              <a:buSzPts val="1800"/>
              <a:buChar char="•"/>
              <a:defRPr>
                <a:solidFill>
                  <a:srgbClr val="0D122C"/>
                </a:solidFill>
              </a:defRPr>
            </a:lvl5pPr>
            <a:lvl6pPr indent="-342900" lvl="5" marL="2743200" rtl="0" algn="l">
              <a:lnSpc>
                <a:spcPct val="90000"/>
              </a:lnSpc>
              <a:spcBef>
                <a:spcPts val="1000"/>
              </a:spcBef>
              <a:spcAft>
                <a:spcPts val="0"/>
              </a:spcAft>
              <a:buClr>
                <a:srgbClr val="0D122C"/>
              </a:buClr>
              <a:buSzPts val="1800"/>
              <a:buChar char="•"/>
              <a:defRPr>
                <a:solidFill>
                  <a:srgbClr val="0D122C"/>
                </a:solidFill>
              </a:defRPr>
            </a:lvl6pPr>
            <a:lvl7pPr indent="-342900" lvl="6" marL="3200400" rtl="0" algn="l">
              <a:lnSpc>
                <a:spcPct val="90000"/>
              </a:lnSpc>
              <a:spcBef>
                <a:spcPts val="1000"/>
              </a:spcBef>
              <a:spcAft>
                <a:spcPts val="0"/>
              </a:spcAft>
              <a:buClr>
                <a:srgbClr val="0D122C"/>
              </a:buClr>
              <a:buSzPts val="1800"/>
              <a:buChar char="•"/>
              <a:defRPr>
                <a:solidFill>
                  <a:srgbClr val="0D122C"/>
                </a:solidFill>
              </a:defRPr>
            </a:lvl7pPr>
            <a:lvl8pPr indent="-342900" lvl="7" marL="3657600" rtl="0" algn="l">
              <a:lnSpc>
                <a:spcPct val="90000"/>
              </a:lnSpc>
              <a:spcBef>
                <a:spcPts val="1000"/>
              </a:spcBef>
              <a:spcAft>
                <a:spcPts val="0"/>
              </a:spcAft>
              <a:buClr>
                <a:srgbClr val="0D122C"/>
              </a:buClr>
              <a:buSzPts val="1800"/>
              <a:buChar char="•"/>
              <a:defRPr>
                <a:solidFill>
                  <a:srgbClr val="0D122C"/>
                </a:solidFill>
              </a:defRPr>
            </a:lvl8pPr>
            <a:lvl9pPr indent="-342900" lvl="8" marL="4114800" rtl="0" algn="l">
              <a:lnSpc>
                <a:spcPct val="90000"/>
              </a:lnSpc>
              <a:spcBef>
                <a:spcPts val="1000"/>
              </a:spcBef>
              <a:spcAft>
                <a:spcPts val="0"/>
              </a:spcAft>
              <a:buClr>
                <a:srgbClr val="0D122C"/>
              </a:buClr>
              <a:buSzPts val="1800"/>
              <a:buChar char="•"/>
              <a:defRPr>
                <a:solidFill>
                  <a:srgbClr val="0D122C"/>
                </a:solidFill>
              </a:defRPr>
            </a:lvl9pPr>
          </a:lstStyle>
          <a:p/>
        </p:txBody>
      </p:sp>
      <p:cxnSp>
        <p:nvCxnSpPr>
          <p:cNvPr id="45" name="Google Shape;45;p5"/>
          <p:cNvCxnSpPr/>
          <p:nvPr/>
        </p:nvCxnSpPr>
        <p:spPr>
          <a:xfrm rot="10800000">
            <a:off x="13615217" y="6073147"/>
            <a:ext cx="0" cy="1518900"/>
          </a:xfrm>
          <a:prstGeom prst="straightConnector1">
            <a:avLst/>
          </a:prstGeom>
          <a:noFill/>
          <a:ln cap="flat" cmpd="sng" w="50800">
            <a:solidFill>
              <a:srgbClr val="F22F46"/>
            </a:solidFill>
            <a:prstDash val="solid"/>
            <a:miter lim="400000"/>
            <a:headEnd len="sm" w="sm" type="none"/>
            <a:tailEnd len="sm" w="sm" type="none"/>
          </a:ln>
        </p:spPr>
      </p:cxnSp>
      <p:sp>
        <p:nvSpPr>
          <p:cNvPr id="46" name="Google Shape;46;p5"/>
          <p:cNvSpPr txBox="1"/>
          <p:nvPr/>
        </p:nvSpPr>
        <p:spPr>
          <a:xfrm>
            <a:off x="1820940" y="6365129"/>
            <a:ext cx="10728600" cy="9858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Clr>
                <a:srgbClr val="0D122B"/>
              </a:buClr>
              <a:buSzPts val="6000"/>
              <a:buFont typeface="Arial"/>
              <a:buNone/>
            </a:pPr>
            <a:r>
              <a:rPr i="0" lang="en-US" sz="6000" u="none" cap="none" strike="noStrike">
                <a:solidFill>
                  <a:srgbClr val="0D122B"/>
                </a:solidFill>
                <a:latin typeface="Helvetica Neue"/>
                <a:ea typeface="Helvetica Neue"/>
                <a:cs typeface="Helvetica Neue"/>
                <a:sym typeface="Helvetica Neue"/>
              </a:rPr>
              <a:t>TABLE OF CONTENTS </a:t>
            </a:r>
            <a:endParaRPr>
              <a:latin typeface="Helvetica Neue"/>
              <a:ea typeface="Helvetica Neue"/>
              <a:cs typeface="Helvetica Neue"/>
              <a:sym typeface="Helvetica Neue"/>
            </a:endParaRPr>
          </a:p>
        </p:txBody>
      </p:sp>
      <p:sp>
        <p:nvSpPr>
          <p:cNvPr id="47" name="Google Shape;47;p5"/>
          <p:cNvSpPr/>
          <p:nvPr/>
        </p:nvSpPr>
        <p:spPr>
          <a:xfrm>
            <a:off x="23261880" y="589026"/>
            <a:ext cx="544718" cy="544718"/>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8" name="Google Shape;48;p5"/>
          <p:cNvSpPr txBox="1"/>
          <p:nvPr>
            <p:ph idx="12" type="sldNum"/>
          </p:nvPr>
        </p:nvSpPr>
        <p:spPr>
          <a:xfrm>
            <a:off x="6496050" y="9016085"/>
            <a:ext cx="335400" cy="610500"/>
          </a:xfrm>
          <a:prstGeom prst="rect">
            <a:avLst/>
          </a:prstGeom>
          <a:noFill/>
          <a:ln>
            <a:noFill/>
          </a:ln>
        </p:spPr>
        <p:txBody>
          <a:bodyPr anchorCtr="0" anchor="b" bIns="50800" lIns="50800" spcFirstLastPara="1" rIns="50800" wrap="square" tIns="50800">
            <a:noAutofit/>
          </a:bodyPr>
          <a:lstStyle>
            <a:lvl1pPr indent="0" lvl="0" marL="0" marR="0" rtl="0" algn="l">
              <a:lnSpc>
                <a:spcPct val="250000"/>
              </a:lnSpc>
              <a:spcBef>
                <a:spcPts val="0"/>
              </a:spcBef>
              <a:spcAft>
                <a:spcPts val="0"/>
              </a:spcAft>
              <a:buClr>
                <a:srgbClr val="000000"/>
              </a:buClr>
              <a:buSzPts val="1800"/>
              <a:buFont typeface="Arial"/>
              <a:buNone/>
              <a:defRPr sz="1800">
                <a:solidFill>
                  <a:srgbClr val="000000"/>
                </a:solidFill>
              </a:defRPr>
            </a:lvl1pPr>
            <a:lvl2pPr indent="0" lvl="1" marL="0" marR="0" rtl="0" algn="l">
              <a:lnSpc>
                <a:spcPct val="250000"/>
              </a:lnSpc>
              <a:spcBef>
                <a:spcPts val="0"/>
              </a:spcBef>
              <a:spcAft>
                <a:spcPts val="0"/>
              </a:spcAft>
              <a:buClr>
                <a:srgbClr val="000000"/>
              </a:buClr>
              <a:buSzPts val="1800"/>
              <a:buFont typeface="Arial"/>
              <a:buNone/>
              <a:defRPr sz="1800">
                <a:solidFill>
                  <a:srgbClr val="000000"/>
                </a:solidFill>
              </a:defRPr>
            </a:lvl2pPr>
            <a:lvl3pPr indent="0" lvl="2" marL="0" marR="0" rtl="0" algn="l">
              <a:lnSpc>
                <a:spcPct val="250000"/>
              </a:lnSpc>
              <a:spcBef>
                <a:spcPts val="0"/>
              </a:spcBef>
              <a:spcAft>
                <a:spcPts val="0"/>
              </a:spcAft>
              <a:buClr>
                <a:srgbClr val="000000"/>
              </a:buClr>
              <a:buSzPts val="1800"/>
              <a:buFont typeface="Arial"/>
              <a:buNone/>
              <a:defRPr sz="1800">
                <a:solidFill>
                  <a:srgbClr val="000000"/>
                </a:solidFill>
              </a:defRPr>
            </a:lvl3pPr>
            <a:lvl4pPr indent="0" lvl="3" marL="0" marR="0" rtl="0" algn="l">
              <a:lnSpc>
                <a:spcPct val="250000"/>
              </a:lnSpc>
              <a:spcBef>
                <a:spcPts val="0"/>
              </a:spcBef>
              <a:spcAft>
                <a:spcPts val="0"/>
              </a:spcAft>
              <a:buClr>
                <a:srgbClr val="000000"/>
              </a:buClr>
              <a:buSzPts val="1800"/>
              <a:buFont typeface="Arial"/>
              <a:buNone/>
              <a:defRPr sz="1800">
                <a:solidFill>
                  <a:srgbClr val="000000"/>
                </a:solidFill>
              </a:defRPr>
            </a:lvl4pPr>
            <a:lvl5pPr indent="0" lvl="4" marL="0" marR="0" rtl="0" algn="l">
              <a:lnSpc>
                <a:spcPct val="250000"/>
              </a:lnSpc>
              <a:spcBef>
                <a:spcPts val="0"/>
              </a:spcBef>
              <a:spcAft>
                <a:spcPts val="0"/>
              </a:spcAft>
              <a:buClr>
                <a:srgbClr val="000000"/>
              </a:buClr>
              <a:buSzPts val="1800"/>
              <a:buFont typeface="Arial"/>
              <a:buNone/>
              <a:defRPr sz="1800">
                <a:solidFill>
                  <a:srgbClr val="000000"/>
                </a:solidFill>
              </a:defRPr>
            </a:lvl5pPr>
            <a:lvl6pPr indent="0" lvl="5" marL="0" marR="0" rtl="0" algn="l">
              <a:lnSpc>
                <a:spcPct val="250000"/>
              </a:lnSpc>
              <a:spcBef>
                <a:spcPts val="0"/>
              </a:spcBef>
              <a:spcAft>
                <a:spcPts val="0"/>
              </a:spcAft>
              <a:buClr>
                <a:srgbClr val="000000"/>
              </a:buClr>
              <a:buSzPts val="1800"/>
              <a:buFont typeface="Arial"/>
              <a:buNone/>
              <a:defRPr sz="1800">
                <a:solidFill>
                  <a:srgbClr val="000000"/>
                </a:solidFill>
              </a:defRPr>
            </a:lvl6pPr>
            <a:lvl7pPr indent="0" lvl="6" marL="0" marR="0" rtl="0" algn="l">
              <a:lnSpc>
                <a:spcPct val="250000"/>
              </a:lnSpc>
              <a:spcBef>
                <a:spcPts val="0"/>
              </a:spcBef>
              <a:spcAft>
                <a:spcPts val="0"/>
              </a:spcAft>
              <a:buClr>
                <a:srgbClr val="000000"/>
              </a:buClr>
              <a:buSzPts val="1800"/>
              <a:buFont typeface="Arial"/>
              <a:buNone/>
              <a:defRPr sz="1800">
                <a:solidFill>
                  <a:srgbClr val="000000"/>
                </a:solidFill>
              </a:defRPr>
            </a:lvl7pPr>
            <a:lvl8pPr indent="0" lvl="7" marL="0" marR="0" rtl="0" algn="l">
              <a:lnSpc>
                <a:spcPct val="250000"/>
              </a:lnSpc>
              <a:spcBef>
                <a:spcPts val="0"/>
              </a:spcBef>
              <a:spcAft>
                <a:spcPts val="0"/>
              </a:spcAft>
              <a:buClr>
                <a:srgbClr val="000000"/>
              </a:buClr>
              <a:buSzPts val="1800"/>
              <a:buFont typeface="Arial"/>
              <a:buNone/>
              <a:defRPr sz="1800">
                <a:solidFill>
                  <a:srgbClr val="000000"/>
                </a:solidFill>
              </a:defRPr>
            </a:lvl8pPr>
            <a:lvl9pPr indent="0" lvl="8" marL="0" marR="0" rtl="0" algn="l">
              <a:lnSpc>
                <a:spcPct val="250000"/>
              </a:lnSpc>
              <a:spcBef>
                <a:spcPts val="0"/>
              </a:spcBef>
              <a:spcAft>
                <a:spcPts val="0"/>
              </a:spcAft>
              <a:buClr>
                <a:srgbClr val="000000"/>
              </a:buClr>
              <a:buSzPts val="1800"/>
              <a:buFont typeface="Arial"/>
              <a:buNone/>
              <a:defRPr sz="1800">
                <a:solidFill>
                  <a:srgbClr val="000000"/>
                </a:solidFill>
              </a:defRPr>
            </a:lvl9pPr>
          </a:lstStyle>
          <a:p>
            <a:pPr indent="0" lvl="0" marL="0" rtl="0" algn="l">
              <a:spcBef>
                <a:spcPts val="0"/>
              </a:spcBef>
              <a:spcAft>
                <a:spcPts val="0"/>
              </a:spcAft>
              <a:buNone/>
            </a:pPr>
            <a:fld id="{00000000-1234-1234-1234-123412341234}" type="slidenum">
              <a:rPr lang="en-US"/>
              <a:t>‹#›</a:t>
            </a:fld>
            <a:endParaRPr sz="1400"/>
          </a:p>
        </p:txBody>
      </p:sp>
      <p:sp>
        <p:nvSpPr>
          <p:cNvPr id="49" name="Google Shape;49;p5"/>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rid 4" showMasterSp="0">
  <p:cSld name="Photo Grid 4">
    <p:bg>
      <p:bgPr>
        <a:solidFill>
          <a:srgbClr val="F5F5F5"/>
        </a:solidFill>
      </p:bgPr>
    </p:bg>
    <p:spTree>
      <p:nvGrpSpPr>
        <p:cNvPr id="542" name="Shape 542"/>
        <p:cNvGrpSpPr/>
        <p:nvPr/>
      </p:nvGrpSpPr>
      <p:grpSpPr>
        <a:xfrm>
          <a:off x="0" y="0"/>
          <a:ext cx="0" cy="0"/>
          <a:chOff x="0" y="0"/>
          <a:chExt cx="0" cy="0"/>
        </a:xfrm>
      </p:grpSpPr>
      <p:sp>
        <p:nvSpPr>
          <p:cNvPr id="543" name="Google Shape;543;p41"/>
          <p:cNvSpPr/>
          <p:nvPr>
            <p:ph idx="2" type="pic"/>
          </p:nvPr>
        </p:nvSpPr>
        <p:spPr>
          <a:xfrm>
            <a:off x="8459985" y="6695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44" name="Google Shape;544;p41"/>
          <p:cNvSpPr/>
          <p:nvPr>
            <p:ph idx="3" type="pic"/>
          </p:nvPr>
        </p:nvSpPr>
        <p:spPr>
          <a:xfrm>
            <a:off x="16215469" y="6695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45" name="Google Shape;545;p41"/>
          <p:cNvSpPr/>
          <p:nvPr>
            <p:ph idx="4" type="pic"/>
          </p:nvPr>
        </p:nvSpPr>
        <p:spPr>
          <a:xfrm>
            <a:off x="704502"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46" name="Google Shape;546;p41"/>
          <p:cNvSpPr/>
          <p:nvPr>
            <p:ph idx="5" type="pic"/>
          </p:nvPr>
        </p:nvSpPr>
        <p:spPr>
          <a:xfrm>
            <a:off x="8459985"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47" name="Google Shape;547;p41"/>
          <p:cNvSpPr/>
          <p:nvPr>
            <p:ph idx="6" type="pic"/>
          </p:nvPr>
        </p:nvSpPr>
        <p:spPr>
          <a:xfrm>
            <a:off x="16215469"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48" name="Google Shape;548;p41"/>
          <p:cNvSpPr/>
          <p:nvPr>
            <p:ph idx="7" type="pic"/>
          </p:nvPr>
        </p:nvSpPr>
        <p:spPr>
          <a:xfrm>
            <a:off x="704502" y="654942"/>
            <a:ext cx="7489500" cy="8200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49" name="Google Shape;549;p41"/>
          <p:cNvSpPr/>
          <p:nvPr>
            <p:ph idx="8" type="pic"/>
          </p:nvPr>
        </p:nvSpPr>
        <p:spPr>
          <a:xfrm>
            <a:off x="8459985" y="4885928"/>
            <a:ext cx="152451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50" name="Google Shape;550;p41"/>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rid 5" showMasterSp="0">
  <p:cSld name="Photo Grid 5">
    <p:bg>
      <p:bgPr>
        <a:solidFill>
          <a:srgbClr val="F5F5F5"/>
        </a:solidFill>
      </p:bgPr>
    </p:bg>
    <p:spTree>
      <p:nvGrpSpPr>
        <p:cNvPr id="551" name="Shape 551"/>
        <p:cNvGrpSpPr/>
        <p:nvPr/>
      </p:nvGrpSpPr>
      <p:grpSpPr>
        <a:xfrm>
          <a:off x="0" y="0"/>
          <a:ext cx="0" cy="0"/>
          <a:chOff x="0" y="0"/>
          <a:chExt cx="0" cy="0"/>
        </a:xfrm>
      </p:grpSpPr>
      <p:sp>
        <p:nvSpPr>
          <p:cNvPr id="552" name="Google Shape;552;p42"/>
          <p:cNvSpPr/>
          <p:nvPr>
            <p:ph idx="2" type="pic"/>
          </p:nvPr>
        </p:nvSpPr>
        <p:spPr>
          <a:xfrm>
            <a:off x="704502" y="6695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53" name="Google Shape;553;p42"/>
          <p:cNvSpPr/>
          <p:nvPr>
            <p:ph idx="3" type="pic"/>
          </p:nvPr>
        </p:nvSpPr>
        <p:spPr>
          <a:xfrm>
            <a:off x="16215469" y="6695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54" name="Google Shape;554;p42"/>
          <p:cNvSpPr/>
          <p:nvPr>
            <p:ph idx="4" type="pic"/>
          </p:nvPr>
        </p:nvSpPr>
        <p:spPr>
          <a:xfrm>
            <a:off x="704502" y="48859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55" name="Google Shape;555;p42"/>
          <p:cNvSpPr/>
          <p:nvPr>
            <p:ph idx="5" type="pic"/>
          </p:nvPr>
        </p:nvSpPr>
        <p:spPr>
          <a:xfrm>
            <a:off x="16215469" y="48859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56" name="Google Shape;556;p42"/>
          <p:cNvSpPr/>
          <p:nvPr>
            <p:ph idx="6" type="pic"/>
          </p:nvPr>
        </p:nvSpPr>
        <p:spPr>
          <a:xfrm>
            <a:off x="704502"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57" name="Google Shape;557;p42"/>
          <p:cNvSpPr/>
          <p:nvPr>
            <p:ph idx="7" type="pic"/>
          </p:nvPr>
        </p:nvSpPr>
        <p:spPr>
          <a:xfrm>
            <a:off x="16215469" y="9102328"/>
            <a:ext cx="7489500" cy="396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58" name="Google Shape;558;p42"/>
          <p:cNvSpPr/>
          <p:nvPr>
            <p:ph idx="8" type="pic"/>
          </p:nvPr>
        </p:nvSpPr>
        <p:spPr>
          <a:xfrm>
            <a:off x="8459985" y="669329"/>
            <a:ext cx="7489500" cy="12402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59" name="Google Shape;559;p42"/>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rid 6" showMasterSp="0">
  <p:cSld name="Photo Grid 6">
    <p:bg>
      <p:bgPr>
        <a:solidFill>
          <a:srgbClr val="F5F5F5"/>
        </a:solidFill>
      </p:bgPr>
    </p:bg>
    <p:spTree>
      <p:nvGrpSpPr>
        <p:cNvPr id="560" name="Shape 560"/>
        <p:cNvGrpSpPr/>
        <p:nvPr/>
      </p:nvGrpSpPr>
      <p:grpSpPr>
        <a:xfrm>
          <a:off x="0" y="0"/>
          <a:ext cx="0" cy="0"/>
          <a:chOff x="0" y="0"/>
          <a:chExt cx="0" cy="0"/>
        </a:xfrm>
      </p:grpSpPr>
      <p:sp>
        <p:nvSpPr>
          <p:cNvPr id="561" name="Google Shape;561;p43"/>
          <p:cNvSpPr/>
          <p:nvPr>
            <p:ph idx="2" type="pic"/>
          </p:nvPr>
        </p:nvSpPr>
        <p:spPr>
          <a:xfrm>
            <a:off x="704503" y="643930"/>
            <a:ext cx="7489500" cy="1242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62" name="Google Shape;562;p43"/>
          <p:cNvSpPr/>
          <p:nvPr>
            <p:ph idx="3" type="pic"/>
          </p:nvPr>
        </p:nvSpPr>
        <p:spPr>
          <a:xfrm>
            <a:off x="8459986" y="644128"/>
            <a:ext cx="7489500" cy="12427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63" name="Google Shape;563;p43"/>
          <p:cNvSpPr/>
          <p:nvPr>
            <p:ph idx="4" type="pic"/>
          </p:nvPr>
        </p:nvSpPr>
        <p:spPr>
          <a:xfrm>
            <a:off x="16215469" y="643830"/>
            <a:ext cx="7489500" cy="1242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64" name="Google Shape;564;p43"/>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ic Slide" showMasterSp="0">
  <p:cSld name="Team Pic Slide">
    <p:bg>
      <p:bgPr>
        <a:solidFill>
          <a:srgbClr val="F5F5F5"/>
        </a:solidFill>
      </p:bgPr>
    </p:bg>
    <p:spTree>
      <p:nvGrpSpPr>
        <p:cNvPr id="565" name="Shape 565"/>
        <p:cNvGrpSpPr/>
        <p:nvPr/>
      </p:nvGrpSpPr>
      <p:grpSpPr>
        <a:xfrm>
          <a:off x="0" y="0"/>
          <a:ext cx="0" cy="0"/>
          <a:chOff x="0" y="0"/>
          <a:chExt cx="0" cy="0"/>
        </a:xfrm>
      </p:grpSpPr>
      <p:pic>
        <p:nvPicPr>
          <p:cNvPr id="566" name="Google Shape;566;p44"/>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567" name="Google Shape;567;p44"/>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568" name="Google Shape;568;p44"/>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569" name="Google Shape;569;p44"/>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70" name="Google Shape;570;p44"/>
          <p:cNvSpPr/>
          <p:nvPr>
            <p:ph idx="2" type="pic"/>
          </p:nvPr>
        </p:nvSpPr>
        <p:spPr>
          <a:xfrm>
            <a:off x="1808692" y="4914997"/>
            <a:ext cx="4824000" cy="700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71" name="Google Shape;571;p44"/>
          <p:cNvSpPr/>
          <p:nvPr>
            <p:ph idx="3" type="pic"/>
          </p:nvPr>
        </p:nvSpPr>
        <p:spPr>
          <a:xfrm>
            <a:off x="7122892" y="4914997"/>
            <a:ext cx="4824000" cy="700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72" name="Google Shape;572;p44"/>
          <p:cNvSpPr/>
          <p:nvPr>
            <p:ph idx="4" type="pic"/>
          </p:nvPr>
        </p:nvSpPr>
        <p:spPr>
          <a:xfrm>
            <a:off x="12437091" y="4914997"/>
            <a:ext cx="4824000" cy="700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73" name="Google Shape;573;p44"/>
          <p:cNvSpPr/>
          <p:nvPr>
            <p:ph idx="5" type="pic"/>
          </p:nvPr>
        </p:nvSpPr>
        <p:spPr>
          <a:xfrm>
            <a:off x="17751292" y="4914997"/>
            <a:ext cx="4824000" cy="7002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lvl="1"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lvl="2"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lvl="3"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lvl="4"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lvl="5"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lvl="6"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lvl="7"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lvl="8"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
        <p:nvSpPr>
          <p:cNvPr id="574" name="Google Shape;574;p44"/>
          <p:cNvSpPr txBox="1"/>
          <p:nvPr>
            <p:ph idx="1" type="body"/>
          </p:nvPr>
        </p:nvSpPr>
        <p:spPr>
          <a:xfrm>
            <a:off x="1732904" y="3009430"/>
            <a:ext cx="21234600" cy="13053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575" name="Google Shape;575;p44"/>
          <p:cNvSpPr txBox="1"/>
          <p:nvPr>
            <p:ph idx="6" type="body"/>
          </p:nvPr>
        </p:nvSpPr>
        <p:spPr>
          <a:xfrm>
            <a:off x="2226100" y="10451743"/>
            <a:ext cx="4413000" cy="12990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576" name="Google Shape;576;p44"/>
          <p:cNvSpPr txBox="1"/>
          <p:nvPr>
            <p:ph idx="7" type="body"/>
          </p:nvPr>
        </p:nvSpPr>
        <p:spPr>
          <a:xfrm>
            <a:off x="7533927" y="10445360"/>
            <a:ext cx="4413000" cy="12990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577" name="Google Shape;577;p44"/>
          <p:cNvSpPr txBox="1"/>
          <p:nvPr>
            <p:ph idx="8" type="body"/>
          </p:nvPr>
        </p:nvSpPr>
        <p:spPr>
          <a:xfrm>
            <a:off x="12848127" y="10445360"/>
            <a:ext cx="4413000" cy="12990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578" name="Google Shape;578;p44"/>
          <p:cNvSpPr txBox="1"/>
          <p:nvPr>
            <p:ph idx="9" type="body"/>
          </p:nvPr>
        </p:nvSpPr>
        <p:spPr>
          <a:xfrm>
            <a:off x="18162325" y="10445360"/>
            <a:ext cx="4413000" cy="12990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579" name="Google Shape;579;p44"/>
          <p:cNvSpPr txBox="1"/>
          <p:nvPr>
            <p:ph idx="13" type="body"/>
          </p:nvPr>
        </p:nvSpPr>
        <p:spPr>
          <a:xfrm>
            <a:off x="1586442" y="576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580" name="Google Shape;580;p44"/>
          <p:cNvCxnSpPr/>
          <p:nvPr>
            <p:ph idx="14" type="body"/>
          </p:nvPr>
        </p:nvCxnSpPr>
        <p:spPr>
          <a:xfrm>
            <a:off x="1701800" y="2298758"/>
            <a:ext cx="4222500" cy="0"/>
          </a:xfrm>
          <a:prstGeom prst="straightConnector1">
            <a:avLst/>
          </a:prstGeom>
          <a:noFill/>
          <a:ln cap="flat" cmpd="sng" w="76200">
            <a:solidFill>
              <a:srgbClr val="F22F46"/>
            </a:solidFill>
            <a:prstDash val="solid"/>
            <a:round/>
            <a:headEnd len="sm" w="sm" type="none"/>
            <a:tailEnd len="sm" w="sm" type="none"/>
          </a:ln>
        </p:spPr>
      </p:cxnSp>
      <p:sp>
        <p:nvSpPr>
          <p:cNvPr id="581" name="Google Shape;581;p44"/>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582" name="Google Shape;582;p44"/>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Slide - Bar Graph" showMasterSp="0">
  <p:cSld name="Data Slide - Bar Graph">
    <p:bg>
      <p:bgPr>
        <a:solidFill>
          <a:srgbClr val="F5F5F5"/>
        </a:solidFill>
      </p:bgPr>
    </p:bg>
    <p:spTree>
      <p:nvGrpSpPr>
        <p:cNvPr id="583" name="Shape 583"/>
        <p:cNvGrpSpPr/>
        <p:nvPr/>
      </p:nvGrpSpPr>
      <p:grpSpPr>
        <a:xfrm>
          <a:off x="0" y="0"/>
          <a:ext cx="0" cy="0"/>
          <a:chOff x="0" y="0"/>
          <a:chExt cx="0" cy="0"/>
        </a:xfrm>
      </p:grpSpPr>
      <p:pic>
        <p:nvPicPr>
          <p:cNvPr id="584" name="Google Shape;584;p45"/>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585" name="Google Shape;585;p45"/>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586" name="Google Shape;586;p45"/>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587" name="Google Shape;587;p45"/>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88" name="Google Shape;588;p45"/>
          <p:cNvSpPr txBox="1"/>
          <p:nvPr>
            <p:ph idx="1" type="body"/>
          </p:nvPr>
        </p:nvSpPr>
        <p:spPr>
          <a:xfrm>
            <a:off x="1586442" y="576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589" name="Google Shape;589;p45"/>
          <p:cNvSpPr txBox="1"/>
          <p:nvPr>
            <p:ph idx="2" type="body"/>
          </p:nvPr>
        </p:nvSpPr>
        <p:spPr>
          <a:xfrm>
            <a:off x="1732904" y="3009430"/>
            <a:ext cx="21234600" cy="13053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590" name="Google Shape;590;p45"/>
          <p:cNvCxnSpPr/>
          <p:nvPr>
            <p:ph idx="3" type="body"/>
          </p:nvPr>
        </p:nvCxnSpPr>
        <p:spPr>
          <a:xfrm>
            <a:off x="1701800" y="2298758"/>
            <a:ext cx="5748900" cy="0"/>
          </a:xfrm>
          <a:prstGeom prst="straightConnector1">
            <a:avLst/>
          </a:prstGeom>
          <a:noFill/>
          <a:ln cap="flat" cmpd="sng" w="76200">
            <a:solidFill>
              <a:srgbClr val="F22F46"/>
            </a:solidFill>
            <a:prstDash val="solid"/>
            <a:round/>
            <a:headEnd len="sm" w="sm" type="none"/>
            <a:tailEnd len="sm" w="sm" type="none"/>
          </a:ln>
        </p:spPr>
      </p:cxnSp>
      <p:sp>
        <p:nvSpPr>
          <p:cNvPr id="591" name="Google Shape;591;p45"/>
          <p:cNvSpPr txBox="1"/>
          <p:nvPr>
            <p:ph idx="12" type="sldNum"/>
          </p:nvPr>
        </p:nvSpPr>
        <p:spPr>
          <a:xfrm>
            <a:off x="6496050" y="9016085"/>
            <a:ext cx="335400" cy="610500"/>
          </a:xfrm>
          <a:prstGeom prst="rect">
            <a:avLst/>
          </a:prstGeom>
          <a:noFill/>
          <a:ln>
            <a:noFill/>
          </a:ln>
        </p:spPr>
        <p:txBody>
          <a:bodyPr anchorCtr="0" anchor="b" bIns="50800" lIns="50800" spcFirstLastPara="1" rIns="50800" wrap="square" tIns="50800">
            <a:noAutofit/>
          </a:bodyPr>
          <a:lstStyle>
            <a:lvl1pPr indent="0" lvl="0" marL="0" marR="0" rtl="0" algn="l">
              <a:lnSpc>
                <a:spcPct val="250000"/>
              </a:lnSpc>
              <a:spcBef>
                <a:spcPts val="0"/>
              </a:spcBef>
              <a:spcAft>
                <a:spcPts val="0"/>
              </a:spcAft>
              <a:buClr>
                <a:srgbClr val="000000"/>
              </a:buClr>
              <a:buSzPts val="1800"/>
              <a:buFont typeface="Arial"/>
              <a:buNone/>
              <a:defRPr sz="1800">
                <a:solidFill>
                  <a:srgbClr val="000000"/>
                </a:solidFill>
              </a:defRPr>
            </a:lvl1pPr>
            <a:lvl2pPr indent="0" lvl="1" marL="0" marR="0" rtl="0" algn="l">
              <a:lnSpc>
                <a:spcPct val="250000"/>
              </a:lnSpc>
              <a:spcBef>
                <a:spcPts val="0"/>
              </a:spcBef>
              <a:spcAft>
                <a:spcPts val="0"/>
              </a:spcAft>
              <a:buClr>
                <a:srgbClr val="000000"/>
              </a:buClr>
              <a:buSzPts val="1800"/>
              <a:buFont typeface="Arial"/>
              <a:buNone/>
              <a:defRPr sz="1800">
                <a:solidFill>
                  <a:srgbClr val="000000"/>
                </a:solidFill>
              </a:defRPr>
            </a:lvl2pPr>
            <a:lvl3pPr indent="0" lvl="2" marL="0" marR="0" rtl="0" algn="l">
              <a:lnSpc>
                <a:spcPct val="250000"/>
              </a:lnSpc>
              <a:spcBef>
                <a:spcPts val="0"/>
              </a:spcBef>
              <a:spcAft>
                <a:spcPts val="0"/>
              </a:spcAft>
              <a:buClr>
                <a:srgbClr val="000000"/>
              </a:buClr>
              <a:buSzPts val="1800"/>
              <a:buFont typeface="Arial"/>
              <a:buNone/>
              <a:defRPr sz="1800">
                <a:solidFill>
                  <a:srgbClr val="000000"/>
                </a:solidFill>
              </a:defRPr>
            </a:lvl3pPr>
            <a:lvl4pPr indent="0" lvl="3" marL="0" marR="0" rtl="0" algn="l">
              <a:lnSpc>
                <a:spcPct val="250000"/>
              </a:lnSpc>
              <a:spcBef>
                <a:spcPts val="0"/>
              </a:spcBef>
              <a:spcAft>
                <a:spcPts val="0"/>
              </a:spcAft>
              <a:buClr>
                <a:srgbClr val="000000"/>
              </a:buClr>
              <a:buSzPts val="1800"/>
              <a:buFont typeface="Arial"/>
              <a:buNone/>
              <a:defRPr sz="1800">
                <a:solidFill>
                  <a:srgbClr val="000000"/>
                </a:solidFill>
              </a:defRPr>
            </a:lvl4pPr>
            <a:lvl5pPr indent="0" lvl="4" marL="0" marR="0" rtl="0" algn="l">
              <a:lnSpc>
                <a:spcPct val="250000"/>
              </a:lnSpc>
              <a:spcBef>
                <a:spcPts val="0"/>
              </a:spcBef>
              <a:spcAft>
                <a:spcPts val="0"/>
              </a:spcAft>
              <a:buClr>
                <a:srgbClr val="000000"/>
              </a:buClr>
              <a:buSzPts val="1800"/>
              <a:buFont typeface="Arial"/>
              <a:buNone/>
              <a:defRPr sz="1800">
                <a:solidFill>
                  <a:srgbClr val="000000"/>
                </a:solidFill>
              </a:defRPr>
            </a:lvl5pPr>
            <a:lvl6pPr indent="0" lvl="5" marL="0" marR="0" rtl="0" algn="l">
              <a:lnSpc>
                <a:spcPct val="250000"/>
              </a:lnSpc>
              <a:spcBef>
                <a:spcPts val="0"/>
              </a:spcBef>
              <a:spcAft>
                <a:spcPts val="0"/>
              </a:spcAft>
              <a:buClr>
                <a:srgbClr val="000000"/>
              </a:buClr>
              <a:buSzPts val="1800"/>
              <a:buFont typeface="Arial"/>
              <a:buNone/>
              <a:defRPr sz="1800">
                <a:solidFill>
                  <a:srgbClr val="000000"/>
                </a:solidFill>
              </a:defRPr>
            </a:lvl6pPr>
            <a:lvl7pPr indent="0" lvl="6" marL="0" marR="0" rtl="0" algn="l">
              <a:lnSpc>
                <a:spcPct val="250000"/>
              </a:lnSpc>
              <a:spcBef>
                <a:spcPts val="0"/>
              </a:spcBef>
              <a:spcAft>
                <a:spcPts val="0"/>
              </a:spcAft>
              <a:buClr>
                <a:srgbClr val="000000"/>
              </a:buClr>
              <a:buSzPts val="1800"/>
              <a:buFont typeface="Arial"/>
              <a:buNone/>
              <a:defRPr sz="1800">
                <a:solidFill>
                  <a:srgbClr val="000000"/>
                </a:solidFill>
              </a:defRPr>
            </a:lvl7pPr>
            <a:lvl8pPr indent="0" lvl="7" marL="0" marR="0" rtl="0" algn="l">
              <a:lnSpc>
                <a:spcPct val="250000"/>
              </a:lnSpc>
              <a:spcBef>
                <a:spcPts val="0"/>
              </a:spcBef>
              <a:spcAft>
                <a:spcPts val="0"/>
              </a:spcAft>
              <a:buClr>
                <a:srgbClr val="000000"/>
              </a:buClr>
              <a:buSzPts val="1800"/>
              <a:buFont typeface="Arial"/>
              <a:buNone/>
              <a:defRPr sz="1800">
                <a:solidFill>
                  <a:srgbClr val="000000"/>
                </a:solidFill>
              </a:defRPr>
            </a:lvl8pPr>
            <a:lvl9pPr indent="0" lvl="8" marL="0" marR="0" rtl="0" algn="l">
              <a:lnSpc>
                <a:spcPct val="250000"/>
              </a:lnSpc>
              <a:spcBef>
                <a:spcPts val="0"/>
              </a:spcBef>
              <a:spcAft>
                <a:spcPts val="0"/>
              </a:spcAft>
              <a:buClr>
                <a:srgbClr val="000000"/>
              </a:buClr>
              <a:buSzPts val="1800"/>
              <a:buFont typeface="Arial"/>
              <a:buNone/>
              <a:defRPr sz="1800">
                <a:solidFill>
                  <a:srgbClr val="000000"/>
                </a:solidFill>
              </a:defRPr>
            </a:lvl9pPr>
          </a:lstStyle>
          <a:p>
            <a:pPr indent="0" lvl="0" marL="0" rtl="0" algn="l">
              <a:spcBef>
                <a:spcPts val="0"/>
              </a:spcBef>
              <a:spcAft>
                <a:spcPts val="0"/>
              </a:spcAft>
              <a:buNone/>
            </a:pPr>
            <a:fld id="{00000000-1234-1234-1234-123412341234}" type="slidenum">
              <a:rPr lang="en-US"/>
              <a:t>‹#›</a:t>
            </a:fld>
            <a:endParaRPr sz="1400"/>
          </a:p>
        </p:txBody>
      </p:sp>
      <p:sp>
        <p:nvSpPr>
          <p:cNvPr id="592" name="Google Shape;592;p45"/>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showMasterSp="0">
  <p:cSld name="Bar Graph">
    <p:bg>
      <p:bgPr>
        <a:solidFill>
          <a:srgbClr val="F5F5F5"/>
        </a:solidFill>
      </p:bgPr>
    </p:bg>
    <p:spTree>
      <p:nvGrpSpPr>
        <p:cNvPr id="593" name="Shape 593"/>
        <p:cNvGrpSpPr/>
        <p:nvPr/>
      </p:nvGrpSpPr>
      <p:grpSpPr>
        <a:xfrm>
          <a:off x="0" y="0"/>
          <a:ext cx="0" cy="0"/>
          <a:chOff x="0" y="0"/>
          <a:chExt cx="0" cy="0"/>
        </a:xfrm>
      </p:grpSpPr>
      <p:pic>
        <p:nvPicPr>
          <p:cNvPr id="594" name="Google Shape;594;p46"/>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595" name="Google Shape;595;p46"/>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596" name="Google Shape;596;p46"/>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597" name="Google Shape;597;p46"/>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598" name="Google Shape;598;p46"/>
          <p:cNvSpPr txBox="1"/>
          <p:nvPr>
            <p:ph idx="1" type="body"/>
          </p:nvPr>
        </p:nvSpPr>
        <p:spPr>
          <a:xfrm>
            <a:off x="1586442" y="576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599" name="Google Shape;599;p46"/>
          <p:cNvCxnSpPr/>
          <p:nvPr>
            <p:ph idx="2" type="body"/>
          </p:nvPr>
        </p:nvCxnSpPr>
        <p:spPr>
          <a:xfrm>
            <a:off x="1701800" y="2298758"/>
            <a:ext cx="5748900" cy="0"/>
          </a:xfrm>
          <a:prstGeom prst="straightConnector1">
            <a:avLst/>
          </a:prstGeom>
          <a:noFill/>
          <a:ln cap="flat" cmpd="sng" w="76200">
            <a:solidFill>
              <a:srgbClr val="F22F46"/>
            </a:solidFill>
            <a:prstDash val="solid"/>
            <a:round/>
            <a:headEnd len="sm" w="sm" type="none"/>
            <a:tailEnd len="sm" w="sm" type="none"/>
          </a:ln>
        </p:spPr>
      </p:cxnSp>
      <p:sp>
        <p:nvSpPr>
          <p:cNvPr id="600" name="Google Shape;600;p46"/>
          <p:cNvSpPr txBox="1"/>
          <p:nvPr>
            <p:ph idx="3" type="body"/>
          </p:nvPr>
        </p:nvSpPr>
        <p:spPr>
          <a:xfrm>
            <a:off x="1732904" y="3009430"/>
            <a:ext cx="21234600" cy="13053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601" name="Google Shape;601;p46"/>
          <p:cNvSpPr txBox="1"/>
          <p:nvPr>
            <p:ph idx="12" type="sldNum"/>
          </p:nvPr>
        </p:nvSpPr>
        <p:spPr>
          <a:xfrm>
            <a:off x="6496050" y="9016085"/>
            <a:ext cx="335400" cy="610500"/>
          </a:xfrm>
          <a:prstGeom prst="rect">
            <a:avLst/>
          </a:prstGeom>
          <a:noFill/>
          <a:ln>
            <a:noFill/>
          </a:ln>
        </p:spPr>
        <p:txBody>
          <a:bodyPr anchorCtr="0" anchor="b" bIns="50800" lIns="50800" spcFirstLastPara="1" rIns="50800" wrap="square" tIns="50800">
            <a:noAutofit/>
          </a:bodyPr>
          <a:lstStyle>
            <a:lvl1pPr indent="0" lvl="0" marL="0" marR="0" rtl="0" algn="l">
              <a:lnSpc>
                <a:spcPct val="250000"/>
              </a:lnSpc>
              <a:spcBef>
                <a:spcPts val="0"/>
              </a:spcBef>
              <a:spcAft>
                <a:spcPts val="0"/>
              </a:spcAft>
              <a:buClr>
                <a:srgbClr val="000000"/>
              </a:buClr>
              <a:buSzPts val="1800"/>
              <a:buFont typeface="Arial"/>
              <a:buNone/>
              <a:defRPr sz="1800">
                <a:solidFill>
                  <a:srgbClr val="000000"/>
                </a:solidFill>
              </a:defRPr>
            </a:lvl1pPr>
            <a:lvl2pPr indent="0" lvl="1" marL="0" marR="0" rtl="0" algn="l">
              <a:lnSpc>
                <a:spcPct val="250000"/>
              </a:lnSpc>
              <a:spcBef>
                <a:spcPts val="0"/>
              </a:spcBef>
              <a:spcAft>
                <a:spcPts val="0"/>
              </a:spcAft>
              <a:buClr>
                <a:srgbClr val="000000"/>
              </a:buClr>
              <a:buSzPts val="1800"/>
              <a:buFont typeface="Arial"/>
              <a:buNone/>
              <a:defRPr sz="1800">
                <a:solidFill>
                  <a:srgbClr val="000000"/>
                </a:solidFill>
              </a:defRPr>
            </a:lvl2pPr>
            <a:lvl3pPr indent="0" lvl="2" marL="0" marR="0" rtl="0" algn="l">
              <a:lnSpc>
                <a:spcPct val="250000"/>
              </a:lnSpc>
              <a:spcBef>
                <a:spcPts val="0"/>
              </a:spcBef>
              <a:spcAft>
                <a:spcPts val="0"/>
              </a:spcAft>
              <a:buClr>
                <a:srgbClr val="000000"/>
              </a:buClr>
              <a:buSzPts val="1800"/>
              <a:buFont typeface="Arial"/>
              <a:buNone/>
              <a:defRPr sz="1800">
                <a:solidFill>
                  <a:srgbClr val="000000"/>
                </a:solidFill>
              </a:defRPr>
            </a:lvl3pPr>
            <a:lvl4pPr indent="0" lvl="3" marL="0" marR="0" rtl="0" algn="l">
              <a:lnSpc>
                <a:spcPct val="250000"/>
              </a:lnSpc>
              <a:spcBef>
                <a:spcPts val="0"/>
              </a:spcBef>
              <a:spcAft>
                <a:spcPts val="0"/>
              </a:spcAft>
              <a:buClr>
                <a:srgbClr val="000000"/>
              </a:buClr>
              <a:buSzPts val="1800"/>
              <a:buFont typeface="Arial"/>
              <a:buNone/>
              <a:defRPr sz="1800">
                <a:solidFill>
                  <a:srgbClr val="000000"/>
                </a:solidFill>
              </a:defRPr>
            </a:lvl4pPr>
            <a:lvl5pPr indent="0" lvl="4" marL="0" marR="0" rtl="0" algn="l">
              <a:lnSpc>
                <a:spcPct val="250000"/>
              </a:lnSpc>
              <a:spcBef>
                <a:spcPts val="0"/>
              </a:spcBef>
              <a:spcAft>
                <a:spcPts val="0"/>
              </a:spcAft>
              <a:buClr>
                <a:srgbClr val="000000"/>
              </a:buClr>
              <a:buSzPts val="1800"/>
              <a:buFont typeface="Arial"/>
              <a:buNone/>
              <a:defRPr sz="1800">
                <a:solidFill>
                  <a:srgbClr val="000000"/>
                </a:solidFill>
              </a:defRPr>
            </a:lvl5pPr>
            <a:lvl6pPr indent="0" lvl="5" marL="0" marR="0" rtl="0" algn="l">
              <a:lnSpc>
                <a:spcPct val="250000"/>
              </a:lnSpc>
              <a:spcBef>
                <a:spcPts val="0"/>
              </a:spcBef>
              <a:spcAft>
                <a:spcPts val="0"/>
              </a:spcAft>
              <a:buClr>
                <a:srgbClr val="000000"/>
              </a:buClr>
              <a:buSzPts val="1800"/>
              <a:buFont typeface="Arial"/>
              <a:buNone/>
              <a:defRPr sz="1800">
                <a:solidFill>
                  <a:srgbClr val="000000"/>
                </a:solidFill>
              </a:defRPr>
            </a:lvl6pPr>
            <a:lvl7pPr indent="0" lvl="6" marL="0" marR="0" rtl="0" algn="l">
              <a:lnSpc>
                <a:spcPct val="250000"/>
              </a:lnSpc>
              <a:spcBef>
                <a:spcPts val="0"/>
              </a:spcBef>
              <a:spcAft>
                <a:spcPts val="0"/>
              </a:spcAft>
              <a:buClr>
                <a:srgbClr val="000000"/>
              </a:buClr>
              <a:buSzPts val="1800"/>
              <a:buFont typeface="Arial"/>
              <a:buNone/>
              <a:defRPr sz="1800">
                <a:solidFill>
                  <a:srgbClr val="000000"/>
                </a:solidFill>
              </a:defRPr>
            </a:lvl7pPr>
            <a:lvl8pPr indent="0" lvl="7" marL="0" marR="0" rtl="0" algn="l">
              <a:lnSpc>
                <a:spcPct val="250000"/>
              </a:lnSpc>
              <a:spcBef>
                <a:spcPts val="0"/>
              </a:spcBef>
              <a:spcAft>
                <a:spcPts val="0"/>
              </a:spcAft>
              <a:buClr>
                <a:srgbClr val="000000"/>
              </a:buClr>
              <a:buSzPts val="1800"/>
              <a:buFont typeface="Arial"/>
              <a:buNone/>
              <a:defRPr sz="1800">
                <a:solidFill>
                  <a:srgbClr val="000000"/>
                </a:solidFill>
              </a:defRPr>
            </a:lvl8pPr>
            <a:lvl9pPr indent="0" lvl="8" marL="0" marR="0" rtl="0" algn="l">
              <a:lnSpc>
                <a:spcPct val="250000"/>
              </a:lnSpc>
              <a:spcBef>
                <a:spcPts val="0"/>
              </a:spcBef>
              <a:spcAft>
                <a:spcPts val="0"/>
              </a:spcAft>
              <a:buClr>
                <a:srgbClr val="000000"/>
              </a:buClr>
              <a:buSzPts val="1800"/>
              <a:buFont typeface="Arial"/>
              <a:buNone/>
              <a:defRPr sz="1800">
                <a:solidFill>
                  <a:srgbClr val="000000"/>
                </a:solidFill>
              </a:defRPr>
            </a:lvl9pPr>
          </a:lstStyle>
          <a:p>
            <a:pPr indent="0" lvl="0" marL="0" rtl="0" algn="l">
              <a:spcBef>
                <a:spcPts val="0"/>
              </a:spcBef>
              <a:spcAft>
                <a:spcPts val="0"/>
              </a:spcAft>
              <a:buNone/>
            </a:pPr>
            <a:fld id="{00000000-1234-1234-1234-123412341234}" type="slidenum">
              <a:rPr lang="en-US"/>
              <a:t>‹#›</a:t>
            </a:fld>
            <a:endParaRPr sz="1400"/>
          </a:p>
        </p:txBody>
      </p:sp>
      <p:sp>
        <p:nvSpPr>
          <p:cNvPr id="602" name="Google Shape;602;p46"/>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showMasterSp="0">
  <p:cSld name="Line Graph">
    <p:bg>
      <p:bgPr>
        <a:solidFill>
          <a:srgbClr val="F5F5F5"/>
        </a:solidFill>
      </p:bgPr>
    </p:bg>
    <p:spTree>
      <p:nvGrpSpPr>
        <p:cNvPr id="603" name="Shape 603"/>
        <p:cNvGrpSpPr/>
        <p:nvPr/>
      </p:nvGrpSpPr>
      <p:grpSpPr>
        <a:xfrm>
          <a:off x="0" y="0"/>
          <a:ext cx="0" cy="0"/>
          <a:chOff x="0" y="0"/>
          <a:chExt cx="0" cy="0"/>
        </a:xfrm>
      </p:grpSpPr>
      <p:pic>
        <p:nvPicPr>
          <p:cNvPr id="604" name="Google Shape;604;p47"/>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605" name="Google Shape;605;p47"/>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06" name="Google Shape;606;p47"/>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07" name="Google Shape;607;p47"/>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08" name="Google Shape;608;p47"/>
          <p:cNvSpPr txBox="1"/>
          <p:nvPr>
            <p:ph idx="1" type="body"/>
          </p:nvPr>
        </p:nvSpPr>
        <p:spPr>
          <a:xfrm>
            <a:off x="1586442" y="957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609" name="Google Shape;609;p47"/>
          <p:cNvCxnSpPr/>
          <p:nvPr>
            <p:ph idx="2" type="body"/>
          </p:nvPr>
        </p:nvCxnSpPr>
        <p:spPr>
          <a:xfrm>
            <a:off x="1701800" y="2298758"/>
            <a:ext cx="5748900" cy="0"/>
          </a:xfrm>
          <a:prstGeom prst="straightConnector1">
            <a:avLst/>
          </a:prstGeom>
          <a:noFill/>
          <a:ln cap="flat" cmpd="sng" w="50800">
            <a:solidFill>
              <a:srgbClr val="008CFF"/>
            </a:solidFill>
            <a:prstDash val="solid"/>
            <a:round/>
            <a:headEnd len="sm" w="sm" type="none"/>
            <a:tailEnd len="sm" w="sm" type="none"/>
          </a:ln>
        </p:spPr>
      </p:cxnSp>
      <p:sp>
        <p:nvSpPr>
          <p:cNvPr id="610" name="Google Shape;610;p47"/>
          <p:cNvSpPr txBox="1"/>
          <p:nvPr>
            <p:ph idx="3" type="body"/>
          </p:nvPr>
        </p:nvSpPr>
        <p:spPr>
          <a:xfrm>
            <a:off x="1732904" y="3009430"/>
            <a:ext cx="21234600" cy="13053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611" name="Google Shape;611;p47"/>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612" name="Google Shape;612;p47"/>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 Line" showMasterSp="0">
  <p:cSld name="Data Line">
    <p:bg>
      <p:bgPr>
        <a:solidFill>
          <a:srgbClr val="F5F5F5"/>
        </a:solidFill>
      </p:bgPr>
    </p:bg>
    <p:spTree>
      <p:nvGrpSpPr>
        <p:cNvPr id="613" name="Shape 613"/>
        <p:cNvGrpSpPr/>
        <p:nvPr/>
      </p:nvGrpSpPr>
      <p:grpSpPr>
        <a:xfrm>
          <a:off x="0" y="0"/>
          <a:ext cx="0" cy="0"/>
          <a:chOff x="0" y="0"/>
          <a:chExt cx="0" cy="0"/>
        </a:xfrm>
      </p:grpSpPr>
      <p:pic>
        <p:nvPicPr>
          <p:cNvPr id="614" name="Google Shape;614;p48"/>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615" name="Google Shape;615;p48"/>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16" name="Google Shape;616;p48"/>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17" name="Google Shape;617;p48"/>
          <p:cNvSpPr txBox="1"/>
          <p:nvPr>
            <p:ph idx="1" type="body"/>
          </p:nvPr>
        </p:nvSpPr>
        <p:spPr>
          <a:xfrm>
            <a:off x="1586442" y="576873"/>
            <a:ext cx="7943700" cy="1436100"/>
          </a:xfrm>
          <a:prstGeom prst="rect">
            <a:avLst/>
          </a:prstGeom>
          <a:noFill/>
          <a:ln>
            <a:noFill/>
          </a:ln>
        </p:spPr>
        <p:txBody>
          <a:bodyPr anchorCtr="0" anchor="b" bIns="91425" lIns="91425" spcFirstLastPara="1" rIns="91425" wrap="square" tIns="91425">
            <a:noAutofit/>
          </a:bodyPr>
          <a:lstStyle>
            <a:lvl1pPr indent="-228600" lvl="0" marL="457200" rtl="0" algn="l">
              <a:lnSpc>
                <a:spcPct val="263333"/>
              </a:lnSpc>
              <a:spcBef>
                <a:spcPts val="0"/>
              </a:spcBef>
              <a:spcAft>
                <a:spcPts val="0"/>
              </a:spcAft>
              <a:buClr>
                <a:srgbClr val="0D122B"/>
              </a:buClr>
              <a:buSzPts val="3000"/>
              <a:buFont typeface="Arial"/>
              <a:buNone/>
              <a:defRPr sz="3000" cap="none">
                <a:solidFill>
                  <a:srgbClr val="0D122B"/>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cxnSp>
        <p:nvCxnSpPr>
          <p:cNvPr id="618" name="Google Shape;618;p48"/>
          <p:cNvCxnSpPr/>
          <p:nvPr>
            <p:ph idx="2" type="body"/>
          </p:nvPr>
        </p:nvCxnSpPr>
        <p:spPr>
          <a:xfrm>
            <a:off x="1701800" y="2298758"/>
            <a:ext cx="5748900" cy="0"/>
          </a:xfrm>
          <a:prstGeom prst="straightConnector1">
            <a:avLst/>
          </a:prstGeom>
          <a:noFill/>
          <a:ln cap="flat" cmpd="sng" w="50800">
            <a:solidFill>
              <a:srgbClr val="008CFF"/>
            </a:solidFill>
            <a:prstDash val="solid"/>
            <a:round/>
            <a:headEnd len="sm" w="sm" type="none"/>
            <a:tailEnd len="sm" w="sm" type="none"/>
          </a:ln>
        </p:spPr>
      </p:cxnSp>
      <p:sp>
        <p:nvSpPr>
          <p:cNvPr id="619" name="Google Shape;619;p48"/>
          <p:cNvSpPr txBox="1"/>
          <p:nvPr>
            <p:ph idx="3" type="body"/>
          </p:nvPr>
        </p:nvSpPr>
        <p:spPr>
          <a:xfrm>
            <a:off x="1732904" y="3009430"/>
            <a:ext cx="21234600" cy="13053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1000"/>
              </a:spcBef>
              <a:spcAft>
                <a:spcPts val="0"/>
              </a:spcAft>
              <a:buClr>
                <a:srgbClr val="94979B"/>
              </a:buClr>
              <a:buSzPts val="1800"/>
              <a:buChar char="•"/>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620" name="Google Shape;620;p48"/>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621" name="Google Shape;621;p48"/>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22" name="Google Shape;622;p48"/>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2" showMasterSp="0">
  <p:cSld name="Thank You 2">
    <p:bg>
      <p:bgPr>
        <a:solidFill>
          <a:srgbClr val="F5F5F5"/>
        </a:solidFill>
      </p:bgPr>
    </p:bg>
    <p:spTree>
      <p:nvGrpSpPr>
        <p:cNvPr id="623" name="Shape 623"/>
        <p:cNvGrpSpPr/>
        <p:nvPr/>
      </p:nvGrpSpPr>
      <p:grpSpPr>
        <a:xfrm>
          <a:off x="0" y="0"/>
          <a:ext cx="0" cy="0"/>
          <a:chOff x="0" y="0"/>
          <a:chExt cx="0" cy="0"/>
        </a:xfrm>
      </p:grpSpPr>
      <p:pic>
        <p:nvPicPr>
          <p:cNvPr id="624" name="Google Shape;624;p49"/>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625" name="Google Shape;625;p49"/>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26" name="Google Shape;626;p49"/>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27" name="Google Shape;627;p49"/>
          <p:cNvSpPr/>
          <p:nvPr/>
        </p:nvSpPr>
        <p:spPr>
          <a:xfrm>
            <a:off x="10410277" y="11566443"/>
            <a:ext cx="3563448" cy="1073253"/>
          </a:xfrm>
          <a:custGeom>
            <a:rect b="b" l="l" r="r" t="t"/>
            <a:pathLst>
              <a:path extrusionOk="0" h="21574" w="21596">
                <a:moveTo>
                  <a:pt x="0" y="0"/>
                </a:moveTo>
                <a:close/>
                <a:moveTo>
                  <a:pt x="21596" y="12651"/>
                </a:moveTo>
                <a:cubicBezTo>
                  <a:pt x="21593" y="15380"/>
                  <a:pt x="20897" y="17740"/>
                  <a:pt x="19922" y="17726"/>
                </a:cubicBezTo>
                <a:cubicBezTo>
                  <a:pt x="18969" y="17712"/>
                  <a:pt x="18279" y="15331"/>
                  <a:pt x="18283" y="12602"/>
                </a:cubicBezTo>
                <a:cubicBezTo>
                  <a:pt x="18287" y="9873"/>
                  <a:pt x="18983" y="7513"/>
                  <a:pt x="19957" y="7527"/>
                </a:cubicBezTo>
                <a:cubicBezTo>
                  <a:pt x="20910" y="7541"/>
                  <a:pt x="21600" y="9922"/>
                  <a:pt x="21596" y="12651"/>
                </a:cubicBezTo>
                <a:close/>
                <a:moveTo>
                  <a:pt x="20427" y="12706"/>
                </a:moveTo>
                <a:cubicBezTo>
                  <a:pt x="20428" y="11700"/>
                  <a:pt x="20213" y="10907"/>
                  <a:pt x="19953" y="10975"/>
                </a:cubicBezTo>
                <a:cubicBezTo>
                  <a:pt x="19671" y="10970"/>
                  <a:pt x="19475" y="11758"/>
                  <a:pt x="19474" y="12691"/>
                </a:cubicBezTo>
                <a:cubicBezTo>
                  <a:pt x="19473" y="13625"/>
                  <a:pt x="19688" y="14418"/>
                  <a:pt x="19948" y="14422"/>
                </a:cubicBezTo>
                <a:cubicBezTo>
                  <a:pt x="20230" y="14426"/>
                  <a:pt x="20426" y="13639"/>
                  <a:pt x="20427" y="12706"/>
                </a:cubicBezTo>
                <a:close/>
                <a:moveTo>
                  <a:pt x="18116" y="7715"/>
                </a:moveTo>
                <a:lnTo>
                  <a:pt x="17012" y="7699"/>
                </a:lnTo>
                <a:cubicBezTo>
                  <a:pt x="16990" y="7699"/>
                  <a:pt x="16947" y="7770"/>
                  <a:pt x="16947" y="7914"/>
                </a:cubicBezTo>
                <a:lnTo>
                  <a:pt x="16934" y="17323"/>
                </a:lnTo>
                <a:cubicBezTo>
                  <a:pt x="16934" y="17394"/>
                  <a:pt x="16955" y="17538"/>
                  <a:pt x="16999" y="17539"/>
                </a:cubicBezTo>
                <a:lnTo>
                  <a:pt x="18103" y="17555"/>
                </a:lnTo>
                <a:cubicBezTo>
                  <a:pt x="18125" y="17556"/>
                  <a:pt x="18168" y="17485"/>
                  <a:pt x="18168" y="17341"/>
                </a:cubicBezTo>
                <a:lnTo>
                  <a:pt x="18181" y="7932"/>
                </a:lnTo>
                <a:cubicBezTo>
                  <a:pt x="18181" y="7860"/>
                  <a:pt x="18160" y="7716"/>
                  <a:pt x="18116" y="7715"/>
                </a:cubicBezTo>
                <a:close/>
                <a:moveTo>
                  <a:pt x="18142" y="4484"/>
                </a:moveTo>
                <a:lnTo>
                  <a:pt x="16995" y="4467"/>
                </a:lnTo>
                <a:cubicBezTo>
                  <a:pt x="16973" y="4466"/>
                  <a:pt x="16930" y="4538"/>
                  <a:pt x="16929" y="4681"/>
                </a:cubicBezTo>
                <a:lnTo>
                  <a:pt x="16926" y="6908"/>
                </a:lnTo>
                <a:cubicBezTo>
                  <a:pt x="16926" y="6980"/>
                  <a:pt x="16948" y="7124"/>
                  <a:pt x="16991" y="7124"/>
                </a:cubicBezTo>
                <a:lnTo>
                  <a:pt x="18139" y="7141"/>
                </a:lnTo>
                <a:cubicBezTo>
                  <a:pt x="18160" y="7141"/>
                  <a:pt x="18204" y="7070"/>
                  <a:pt x="18204" y="6927"/>
                </a:cubicBezTo>
                <a:lnTo>
                  <a:pt x="18207" y="4628"/>
                </a:lnTo>
                <a:cubicBezTo>
                  <a:pt x="18207" y="4556"/>
                  <a:pt x="18186" y="4484"/>
                  <a:pt x="18142" y="4484"/>
                </a:cubicBezTo>
                <a:close/>
                <a:moveTo>
                  <a:pt x="16670" y="4462"/>
                </a:moveTo>
                <a:lnTo>
                  <a:pt x="15565" y="4446"/>
                </a:lnTo>
                <a:cubicBezTo>
                  <a:pt x="15544" y="4445"/>
                  <a:pt x="15500" y="4516"/>
                  <a:pt x="15500" y="4660"/>
                </a:cubicBezTo>
                <a:lnTo>
                  <a:pt x="15483" y="17373"/>
                </a:lnTo>
                <a:cubicBezTo>
                  <a:pt x="15483" y="17445"/>
                  <a:pt x="15504" y="17589"/>
                  <a:pt x="15548" y="17590"/>
                </a:cubicBezTo>
                <a:lnTo>
                  <a:pt x="16652" y="17606"/>
                </a:lnTo>
                <a:cubicBezTo>
                  <a:pt x="16674" y="17606"/>
                  <a:pt x="16717" y="17535"/>
                  <a:pt x="16717" y="17391"/>
                </a:cubicBezTo>
                <a:lnTo>
                  <a:pt x="16735" y="4607"/>
                </a:lnTo>
                <a:cubicBezTo>
                  <a:pt x="16735" y="4535"/>
                  <a:pt x="16713" y="4463"/>
                  <a:pt x="16670" y="4462"/>
                </a:cubicBezTo>
                <a:close/>
                <a:moveTo>
                  <a:pt x="15215" y="7672"/>
                </a:moveTo>
                <a:lnTo>
                  <a:pt x="13006" y="7640"/>
                </a:lnTo>
                <a:cubicBezTo>
                  <a:pt x="12984" y="7640"/>
                  <a:pt x="12941" y="7711"/>
                  <a:pt x="12940" y="7854"/>
                </a:cubicBezTo>
                <a:lnTo>
                  <a:pt x="12654" y="11442"/>
                </a:lnTo>
                <a:lnTo>
                  <a:pt x="12632" y="11657"/>
                </a:lnTo>
                <a:lnTo>
                  <a:pt x="12291" y="7845"/>
                </a:lnTo>
                <a:cubicBezTo>
                  <a:pt x="12291" y="7773"/>
                  <a:pt x="12248" y="7629"/>
                  <a:pt x="12226" y="7628"/>
                </a:cubicBezTo>
                <a:lnTo>
                  <a:pt x="11360" y="7616"/>
                </a:lnTo>
                <a:cubicBezTo>
                  <a:pt x="11338" y="7616"/>
                  <a:pt x="11295" y="7686"/>
                  <a:pt x="11295" y="7830"/>
                </a:cubicBezTo>
                <a:lnTo>
                  <a:pt x="10965" y="11416"/>
                </a:lnTo>
                <a:lnTo>
                  <a:pt x="10943" y="11632"/>
                </a:lnTo>
                <a:lnTo>
                  <a:pt x="10922" y="11416"/>
                </a:lnTo>
                <a:lnTo>
                  <a:pt x="10794" y="9618"/>
                </a:lnTo>
                <a:lnTo>
                  <a:pt x="10667" y="7821"/>
                </a:lnTo>
                <a:cubicBezTo>
                  <a:pt x="10667" y="7749"/>
                  <a:pt x="10624" y="7605"/>
                  <a:pt x="10602" y="7605"/>
                </a:cubicBezTo>
                <a:lnTo>
                  <a:pt x="8870" y="7579"/>
                </a:lnTo>
                <a:lnTo>
                  <a:pt x="8874" y="4490"/>
                </a:lnTo>
                <a:cubicBezTo>
                  <a:pt x="8874" y="4419"/>
                  <a:pt x="8831" y="4274"/>
                  <a:pt x="8787" y="4346"/>
                </a:cubicBezTo>
                <a:lnTo>
                  <a:pt x="7703" y="5479"/>
                </a:lnTo>
                <a:cubicBezTo>
                  <a:pt x="7660" y="5478"/>
                  <a:pt x="7638" y="5550"/>
                  <a:pt x="7638" y="5693"/>
                </a:cubicBezTo>
                <a:lnTo>
                  <a:pt x="7635" y="7632"/>
                </a:lnTo>
                <a:lnTo>
                  <a:pt x="7354" y="7628"/>
                </a:lnTo>
                <a:cubicBezTo>
                  <a:pt x="7332" y="7628"/>
                  <a:pt x="7288" y="7699"/>
                  <a:pt x="7288" y="7843"/>
                </a:cubicBezTo>
                <a:lnTo>
                  <a:pt x="7285" y="10572"/>
                </a:lnTo>
                <a:cubicBezTo>
                  <a:pt x="7285" y="10644"/>
                  <a:pt x="7306" y="10788"/>
                  <a:pt x="7349" y="10788"/>
                </a:cubicBezTo>
                <a:lnTo>
                  <a:pt x="7631" y="10793"/>
                </a:lnTo>
                <a:lnTo>
                  <a:pt x="7626" y="14168"/>
                </a:lnTo>
                <a:cubicBezTo>
                  <a:pt x="7623" y="16539"/>
                  <a:pt x="8011" y="17622"/>
                  <a:pt x="8726" y="17632"/>
                </a:cubicBezTo>
                <a:cubicBezTo>
                  <a:pt x="9029" y="17637"/>
                  <a:pt x="9311" y="17425"/>
                  <a:pt x="9506" y="17069"/>
                </a:cubicBezTo>
                <a:lnTo>
                  <a:pt x="9510" y="14196"/>
                </a:lnTo>
                <a:cubicBezTo>
                  <a:pt x="9510" y="14052"/>
                  <a:pt x="9467" y="13980"/>
                  <a:pt x="9446" y="14052"/>
                </a:cubicBezTo>
                <a:cubicBezTo>
                  <a:pt x="9337" y="14194"/>
                  <a:pt x="9229" y="14264"/>
                  <a:pt x="9142" y="14263"/>
                </a:cubicBezTo>
                <a:cubicBezTo>
                  <a:pt x="8947" y="14260"/>
                  <a:pt x="8839" y="13971"/>
                  <a:pt x="8840" y="13253"/>
                </a:cubicBezTo>
                <a:lnTo>
                  <a:pt x="8844" y="10811"/>
                </a:lnTo>
                <a:lnTo>
                  <a:pt x="9472" y="10820"/>
                </a:lnTo>
                <a:cubicBezTo>
                  <a:pt x="9493" y="10820"/>
                  <a:pt x="9537" y="10749"/>
                  <a:pt x="9537" y="10605"/>
                </a:cubicBezTo>
                <a:lnTo>
                  <a:pt x="9540" y="8307"/>
                </a:lnTo>
                <a:lnTo>
                  <a:pt x="10351" y="17369"/>
                </a:lnTo>
                <a:cubicBezTo>
                  <a:pt x="10351" y="17441"/>
                  <a:pt x="10394" y="17585"/>
                  <a:pt x="10415" y="17585"/>
                </a:cubicBezTo>
                <a:lnTo>
                  <a:pt x="11325" y="17599"/>
                </a:lnTo>
                <a:cubicBezTo>
                  <a:pt x="11346" y="17599"/>
                  <a:pt x="11390" y="17528"/>
                  <a:pt x="11390" y="17384"/>
                </a:cubicBezTo>
                <a:lnTo>
                  <a:pt x="11785" y="13368"/>
                </a:lnTo>
                <a:lnTo>
                  <a:pt x="11977" y="15454"/>
                </a:lnTo>
                <a:lnTo>
                  <a:pt x="12148" y="17396"/>
                </a:lnTo>
                <a:cubicBezTo>
                  <a:pt x="12148" y="17467"/>
                  <a:pt x="12191" y="17612"/>
                  <a:pt x="12213" y="17612"/>
                </a:cubicBezTo>
                <a:lnTo>
                  <a:pt x="13122" y="17625"/>
                </a:lnTo>
                <a:cubicBezTo>
                  <a:pt x="13144" y="17626"/>
                  <a:pt x="13187" y="17555"/>
                  <a:pt x="13187" y="17411"/>
                </a:cubicBezTo>
                <a:lnTo>
                  <a:pt x="14023" y="8373"/>
                </a:lnTo>
                <a:lnTo>
                  <a:pt x="14010" y="17423"/>
                </a:lnTo>
                <a:cubicBezTo>
                  <a:pt x="14010" y="17495"/>
                  <a:pt x="14032" y="17639"/>
                  <a:pt x="14075" y="17639"/>
                </a:cubicBezTo>
                <a:lnTo>
                  <a:pt x="15180" y="17656"/>
                </a:lnTo>
                <a:cubicBezTo>
                  <a:pt x="15201" y="17656"/>
                  <a:pt x="15245" y="17585"/>
                  <a:pt x="15245" y="17441"/>
                </a:cubicBezTo>
                <a:lnTo>
                  <a:pt x="15258" y="7889"/>
                </a:lnTo>
                <a:cubicBezTo>
                  <a:pt x="15258" y="7817"/>
                  <a:pt x="15236" y="7673"/>
                  <a:pt x="15215" y="7672"/>
                </a:cubicBezTo>
                <a:close/>
                <a:moveTo>
                  <a:pt x="15241" y="4441"/>
                </a:moveTo>
                <a:cubicBezTo>
                  <a:pt x="15262" y="4441"/>
                  <a:pt x="15284" y="4513"/>
                  <a:pt x="15305" y="4585"/>
                </a:cubicBezTo>
                <a:lnTo>
                  <a:pt x="15302" y="6884"/>
                </a:lnTo>
                <a:cubicBezTo>
                  <a:pt x="15302" y="7028"/>
                  <a:pt x="15259" y="7099"/>
                  <a:pt x="15237" y="7098"/>
                </a:cubicBezTo>
                <a:lnTo>
                  <a:pt x="14089" y="7081"/>
                </a:lnTo>
                <a:cubicBezTo>
                  <a:pt x="14046" y="7081"/>
                  <a:pt x="14024" y="6937"/>
                  <a:pt x="14025" y="6865"/>
                </a:cubicBezTo>
                <a:lnTo>
                  <a:pt x="14028" y="4638"/>
                </a:lnTo>
                <a:cubicBezTo>
                  <a:pt x="14028" y="4495"/>
                  <a:pt x="14071" y="4424"/>
                  <a:pt x="14093" y="4424"/>
                </a:cubicBezTo>
                <a:close/>
                <a:moveTo>
                  <a:pt x="6505" y="10848"/>
                </a:moveTo>
                <a:cubicBezTo>
                  <a:pt x="6497" y="16809"/>
                  <a:pt x="5039" y="21600"/>
                  <a:pt x="3242" y="21573"/>
                </a:cubicBezTo>
                <a:cubicBezTo>
                  <a:pt x="1444" y="21547"/>
                  <a:pt x="0" y="16713"/>
                  <a:pt x="8" y="10752"/>
                </a:cubicBezTo>
                <a:cubicBezTo>
                  <a:pt x="16" y="4791"/>
                  <a:pt x="1473" y="0"/>
                  <a:pt x="3271" y="26"/>
                </a:cubicBezTo>
                <a:cubicBezTo>
                  <a:pt x="5068" y="53"/>
                  <a:pt x="6513" y="4887"/>
                  <a:pt x="6505" y="10848"/>
                </a:cubicBezTo>
                <a:close/>
                <a:moveTo>
                  <a:pt x="5638" y="10835"/>
                </a:moveTo>
                <a:cubicBezTo>
                  <a:pt x="5644" y="6454"/>
                  <a:pt x="4588" y="2919"/>
                  <a:pt x="3267" y="2899"/>
                </a:cubicBezTo>
                <a:cubicBezTo>
                  <a:pt x="1946" y="2880"/>
                  <a:pt x="880" y="6383"/>
                  <a:pt x="874" y="10765"/>
                </a:cubicBezTo>
                <a:cubicBezTo>
                  <a:pt x="868" y="15146"/>
                  <a:pt x="1925" y="18681"/>
                  <a:pt x="3246" y="18701"/>
                </a:cubicBezTo>
                <a:cubicBezTo>
                  <a:pt x="4567" y="18720"/>
                  <a:pt x="5633" y="15216"/>
                  <a:pt x="5638" y="10835"/>
                </a:cubicBezTo>
                <a:close/>
                <a:moveTo>
                  <a:pt x="4057" y="11243"/>
                </a:moveTo>
                <a:cubicBezTo>
                  <a:pt x="3689" y="11237"/>
                  <a:pt x="3384" y="12238"/>
                  <a:pt x="3383" y="13459"/>
                </a:cubicBezTo>
                <a:cubicBezTo>
                  <a:pt x="3381" y="14680"/>
                  <a:pt x="3683" y="15690"/>
                  <a:pt x="4051" y="15696"/>
                </a:cubicBezTo>
                <a:cubicBezTo>
                  <a:pt x="4419" y="15701"/>
                  <a:pt x="4724" y="14700"/>
                  <a:pt x="4725" y="13479"/>
                </a:cubicBezTo>
                <a:cubicBezTo>
                  <a:pt x="4727" y="12258"/>
                  <a:pt x="4425" y="11248"/>
                  <a:pt x="4057" y="11243"/>
                </a:cubicBezTo>
                <a:close/>
                <a:moveTo>
                  <a:pt x="4064" y="5928"/>
                </a:moveTo>
                <a:cubicBezTo>
                  <a:pt x="3696" y="5922"/>
                  <a:pt x="3391" y="6923"/>
                  <a:pt x="3390" y="8144"/>
                </a:cubicBezTo>
                <a:cubicBezTo>
                  <a:pt x="3388" y="9365"/>
                  <a:pt x="3690" y="10375"/>
                  <a:pt x="4058" y="10381"/>
                </a:cubicBezTo>
                <a:cubicBezTo>
                  <a:pt x="4426" y="10386"/>
                  <a:pt x="4731" y="9385"/>
                  <a:pt x="4732" y="8164"/>
                </a:cubicBezTo>
                <a:cubicBezTo>
                  <a:pt x="4734" y="6943"/>
                  <a:pt x="4432" y="5933"/>
                  <a:pt x="4064" y="5928"/>
                </a:cubicBezTo>
                <a:close/>
                <a:moveTo>
                  <a:pt x="2455" y="11219"/>
                </a:moveTo>
                <a:cubicBezTo>
                  <a:pt x="2086" y="11213"/>
                  <a:pt x="1782" y="12215"/>
                  <a:pt x="1780" y="13436"/>
                </a:cubicBezTo>
                <a:cubicBezTo>
                  <a:pt x="1779" y="14657"/>
                  <a:pt x="2080" y="15667"/>
                  <a:pt x="2449" y="15672"/>
                </a:cubicBezTo>
                <a:cubicBezTo>
                  <a:pt x="2817" y="15678"/>
                  <a:pt x="3121" y="14677"/>
                  <a:pt x="3123" y="13456"/>
                </a:cubicBezTo>
                <a:cubicBezTo>
                  <a:pt x="3124" y="12234"/>
                  <a:pt x="2823" y="11224"/>
                  <a:pt x="2455" y="11219"/>
                </a:cubicBezTo>
                <a:close/>
                <a:moveTo>
                  <a:pt x="3130" y="8140"/>
                </a:moveTo>
                <a:cubicBezTo>
                  <a:pt x="3128" y="9361"/>
                  <a:pt x="2824" y="10363"/>
                  <a:pt x="2456" y="10357"/>
                </a:cubicBezTo>
                <a:cubicBezTo>
                  <a:pt x="2088" y="10352"/>
                  <a:pt x="1786" y="9342"/>
                  <a:pt x="1787" y="8121"/>
                </a:cubicBezTo>
                <a:cubicBezTo>
                  <a:pt x="1789" y="6900"/>
                  <a:pt x="2093" y="5898"/>
                  <a:pt x="2462" y="5904"/>
                </a:cubicBezTo>
                <a:cubicBezTo>
                  <a:pt x="2830" y="5909"/>
                  <a:pt x="3132" y="6920"/>
                  <a:pt x="3130"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28" name="Google Shape;628;p49"/>
          <p:cNvSpPr txBox="1"/>
          <p:nvPr>
            <p:ph idx="1" type="body"/>
          </p:nvPr>
        </p:nvSpPr>
        <p:spPr>
          <a:xfrm>
            <a:off x="2801478" y="3370336"/>
            <a:ext cx="18780900" cy="3921600"/>
          </a:xfrm>
          <a:prstGeom prst="rect">
            <a:avLst/>
          </a:prstGeom>
          <a:noFill/>
          <a:ln>
            <a:noFill/>
          </a:ln>
        </p:spPr>
        <p:txBody>
          <a:bodyPr anchorCtr="0" anchor="b" bIns="0" lIns="0" spcFirstLastPara="1" rIns="0" wrap="square" tIns="0">
            <a:noAutofit/>
          </a:bodyPr>
          <a:lstStyle>
            <a:lvl1pPr indent="-228600" lvl="0" marL="457200" rtl="0" algn="ctr">
              <a:lnSpc>
                <a:spcPct val="90000"/>
              </a:lnSpc>
              <a:spcBef>
                <a:spcPts val="0"/>
              </a:spcBef>
              <a:spcAft>
                <a:spcPts val="0"/>
              </a:spcAft>
              <a:buClr>
                <a:srgbClr val="0D122C"/>
              </a:buClr>
              <a:buSzPts val="12000"/>
              <a:buFont typeface="Arial"/>
              <a:buNone/>
              <a:defRPr sz="12000" cap="none">
                <a:solidFill>
                  <a:srgbClr val="0D122C"/>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629" name="Google Shape;629;p49"/>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630" name="Google Shape;630;p49"/>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26_1">
    <p:bg>
      <p:bgPr>
        <a:solidFill>
          <a:srgbClr val="F5F5F5"/>
        </a:solidFill>
      </p:bgPr>
    </p:bg>
    <p:spTree>
      <p:nvGrpSpPr>
        <p:cNvPr id="631" name="Shape 6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showMasterSp="0">
  <p:cSld name="Section Title 1">
    <p:bg>
      <p:bgPr>
        <a:solidFill>
          <a:srgbClr val="F5F5F5"/>
        </a:solidFill>
      </p:bgPr>
    </p:bg>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52" name="Google Shape;52;p6"/>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53" name="Google Shape;53;p6"/>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54" name="Google Shape;54;p6"/>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55" name="Google Shape;55;p6"/>
          <p:cNvCxnSpPr/>
          <p:nvPr>
            <p:ph idx="1" type="body"/>
          </p:nvPr>
        </p:nvCxnSpPr>
        <p:spPr>
          <a:xfrm>
            <a:off x="10782248" y="7909004"/>
            <a:ext cx="2819400" cy="0"/>
          </a:xfrm>
          <a:prstGeom prst="straightConnector1">
            <a:avLst/>
          </a:prstGeom>
          <a:noFill/>
          <a:ln cap="flat" cmpd="sng" w="76200">
            <a:solidFill>
              <a:srgbClr val="F22F46"/>
            </a:solidFill>
            <a:prstDash val="solid"/>
            <a:round/>
            <a:headEnd len="sm" w="sm" type="none"/>
            <a:tailEnd len="sm" w="sm" type="none"/>
          </a:ln>
        </p:spPr>
      </p:cxnSp>
      <p:sp>
        <p:nvSpPr>
          <p:cNvPr id="56" name="Google Shape;56;p6"/>
          <p:cNvSpPr txBox="1"/>
          <p:nvPr>
            <p:ph idx="2" type="body"/>
          </p:nvPr>
        </p:nvSpPr>
        <p:spPr>
          <a:xfrm>
            <a:off x="2801478" y="3370336"/>
            <a:ext cx="18780900" cy="3921600"/>
          </a:xfrm>
          <a:prstGeom prst="rect">
            <a:avLst/>
          </a:prstGeom>
          <a:noFill/>
          <a:ln>
            <a:noFill/>
          </a:ln>
        </p:spPr>
        <p:txBody>
          <a:bodyPr anchorCtr="0" anchor="b" bIns="0" lIns="0" spcFirstLastPara="1" rIns="0" wrap="square" tIns="0">
            <a:noAutofit/>
          </a:bodyPr>
          <a:lstStyle>
            <a:lvl1pPr indent="-228600" lvl="0" marL="457200" rtl="0" algn="ctr">
              <a:lnSpc>
                <a:spcPct val="90000"/>
              </a:lnSpc>
              <a:spcBef>
                <a:spcPts val="0"/>
              </a:spcBef>
              <a:spcAft>
                <a:spcPts val="0"/>
              </a:spcAft>
              <a:buClr>
                <a:srgbClr val="1D2745"/>
              </a:buClr>
              <a:buSzPts val="10000"/>
              <a:buFont typeface="Arial"/>
              <a:buNone/>
              <a:defRPr sz="10000" cap="none">
                <a:solidFill>
                  <a:srgbClr val="1D2745"/>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57" name="Google Shape;57;p6"/>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58" name="Google Shape;58;p6"/>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Statement  1" showMasterSp="0">
  <p:cSld name="TITLE_AND_BODY_1">
    <p:bg>
      <p:bgPr>
        <a:solidFill>
          <a:srgbClr val="F5F5F5"/>
        </a:solidFill>
      </p:bgPr>
    </p:bg>
    <p:spTree>
      <p:nvGrpSpPr>
        <p:cNvPr id="632" name="Shape 632"/>
        <p:cNvGrpSpPr/>
        <p:nvPr/>
      </p:nvGrpSpPr>
      <p:grpSpPr>
        <a:xfrm>
          <a:off x="0" y="0"/>
          <a:ext cx="0" cy="0"/>
          <a:chOff x="0" y="0"/>
          <a:chExt cx="0" cy="0"/>
        </a:xfrm>
      </p:grpSpPr>
      <p:pic>
        <p:nvPicPr>
          <p:cNvPr id="633" name="Google Shape;633;p51"/>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634" name="Google Shape;634;p51"/>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35" name="Google Shape;635;p51"/>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36" name="Google Shape;636;p51"/>
          <p:cNvSpPr txBox="1"/>
          <p:nvPr>
            <p:ph idx="1" type="body"/>
          </p:nvPr>
        </p:nvSpPr>
        <p:spPr>
          <a:xfrm>
            <a:off x="1742405" y="2293143"/>
            <a:ext cx="20899200" cy="8610300"/>
          </a:xfrm>
          <a:prstGeom prst="rect">
            <a:avLst/>
          </a:prstGeom>
          <a:noFill/>
          <a:ln>
            <a:noFill/>
          </a:ln>
        </p:spPr>
        <p:txBody>
          <a:bodyPr anchorCtr="0" anchor="ctr" bIns="0" lIns="0" spcFirstLastPara="1" rIns="0" wrap="square" tIns="0">
            <a:noAutofit/>
          </a:bodyPr>
          <a:lstStyle>
            <a:lvl1pPr indent="-349250" lvl="0" marL="457200" rtl="0" algn="l">
              <a:lnSpc>
                <a:spcPct val="90000"/>
              </a:lnSpc>
              <a:spcBef>
                <a:spcPts val="1100"/>
              </a:spcBef>
              <a:spcAft>
                <a:spcPts val="0"/>
              </a:spcAft>
              <a:buClr>
                <a:srgbClr val="94979B"/>
              </a:buClr>
              <a:buSzPts val="1900"/>
              <a:buChar char="•"/>
              <a:defRPr/>
            </a:lvl1pPr>
            <a:lvl2pPr indent="-349250" lvl="1" marL="914400" rtl="0" algn="l">
              <a:lnSpc>
                <a:spcPct val="90000"/>
              </a:lnSpc>
              <a:spcBef>
                <a:spcPts val="1100"/>
              </a:spcBef>
              <a:spcAft>
                <a:spcPts val="0"/>
              </a:spcAft>
              <a:buClr>
                <a:srgbClr val="94979B"/>
              </a:buClr>
              <a:buSzPts val="1900"/>
              <a:buChar char="•"/>
              <a:defRPr/>
            </a:lvl2pPr>
            <a:lvl3pPr indent="-349250" lvl="2" marL="1371600" rtl="0" algn="l">
              <a:lnSpc>
                <a:spcPct val="90000"/>
              </a:lnSpc>
              <a:spcBef>
                <a:spcPts val="1100"/>
              </a:spcBef>
              <a:spcAft>
                <a:spcPts val="0"/>
              </a:spcAft>
              <a:buClr>
                <a:srgbClr val="94979B"/>
              </a:buClr>
              <a:buSzPts val="1900"/>
              <a:buChar char="•"/>
              <a:defRPr/>
            </a:lvl3pPr>
            <a:lvl4pPr indent="-349250" lvl="3" marL="1828800" rtl="0" algn="l">
              <a:lnSpc>
                <a:spcPct val="90000"/>
              </a:lnSpc>
              <a:spcBef>
                <a:spcPts val="1100"/>
              </a:spcBef>
              <a:spcAft>
                <a:spcPts val="0"/>
              </a:spcAft>
              <a:buClr>
                <a:srgbClr val="94979B"/>
              </a:buClr>
              <a:buSzPts val="1900"/>
              <a:buChar char="•"/>
              <a:defRPr/>
            </a:lvl4pPr>
            <a:lvl5pPr indent="-349250" lvl="4" marL="2286000" rtl="0" algn="l">
              <a:lnSpc>
                <a:spcPct val="90000"/>
              </a:lnSpc>
              <a:spcBef>
                <a:spcPts val="1100"/>
              </a:spcBef>
              <a:spcAft>
                <a:spcPts val="0"/>
              </a:spcAft>
              <a:buClr>
                <a:srgbClr val="94979B"/>
              </a:buClr>
              <a:buSzPts val="1900"/>
              <a:buChar char="•"/>
              <a:defRPr/>
            </a:lvl5pPr>
            <a:lvl6pPr indent="-349250" lvl="5" marL="2743200" rtl="0" algn="l">
              <a:lnSpc>
                <a:spcPct val="90000"/>
              </a:lnSpc>
              <a:spcBef>
                <a:spcPts val="1100"/>
              </a:spcBef>
              <a:spcAft>
                <a:spcPts val="0"/>
              </a:spcAft>
              <a:buClr>
                <a:srgbClr val="94979B"/>
              </a:buClr>
              <a:buSzPts val="1900"/>
              <a:buChar char="•"/>
              <a:defRPr/>
            </a:lvl6pPr>
            <a:lvl7pPr indent="-349250" lvl="6" marL="3200400" rtl="0" algn="l">
              <a:lnSpc>
                <a:spcPct val="90000"/>
              </a:lnSpc>
              <a:spcBef>
                <a:spcPts val="1100"/>
              </a:spcBef>
              <a:spcAft>
                <a:spcPts val="0"/>
              </a:spcAft>
              <a:buClr>
                <a:srgbClr val="94979B"/>
              </a:buClr>
              <a:buSzPts val="1900"/>
              <a:buChar char="•"/>
              <a:defRPr/>
            </a:lvl7pPr>
            <a:lvl8pPr indent="-349250" lvl="7" marL="3657600" rtl="0" algn="l">
              <a:lnSpc>
                <a:spcPct val="90000"/>
              </a:lnSpc>
              <a:spcBef>
                <a:spcPts val="1100"/>
              </a:spcBef>
              <a:spcAft>
                <a:spcPts val="0"/>
              </a:spcAft>
              <a:buClr>
                <a:srgbClr val="94979B"/>
              </a:buClr>
              <a:buSzPts val="1900"/>
              <a:buChar char="•"/>
              <a:defRPr/>
            </a:lvl8pPr>
            <a:lvl9pPr indent="-349250" lvl="8" marL="4114800" rtl="0" algn="l">
              <a:lnSpc>
                <a:spcPct val="90000"/>
              </a:lnSpc>
              <a:spcBef>
                <a:spcPts val="1100"/>
              </a:spcBef>
              <a:spcAft>
                <a:spcPts val="0"/>
              </a:spcAft>
              <a:buClr>
                <a:srgbClr val="94979B"/>
              </a:buClr>
              <a:buSzPts val="1900"/>
              <a:buChar char="•"/>
              <a:defRPr/>
            </a:lvl9pPr>
          </a:lstStyle>
          <a:p/>
        </p:txBody>
      </p:sp>
      <p:sp>
        <p:nvSpPr>
          <p:cNvPr id="637" name="Google Shape;637;p51"/>
          <p:cNvSpPr txBox="1"/>
          <p:nvPr>
            <p:ph idx="12" type="sldNum"/>
          </p:nvPr>
        </p:nvSpPr>
        <p:spPr>
          <a:xfrm>
            <a:off x="6496050" y="9258300"/>
            <a:ext cx="335100" cy="368700"/>
          </a:xfrm>
          <a:prstGeom prst="rect">
            <a:avLst/>
          </a:prstGeom>
          <a:noFill/>
          <a:ln>
            <a:noFill/>
          </a:ln>
        </p:spPr>
        <p:txBody>
          <a:bodyPr anchorCtr="0" anchor="b" bIns="50800" lIns="50800" spcFirstLastPara="1" rIns="50800" wrap="square" tIns="50800">
            <a:noAutofit/>
          </a:bodyPr>
          <a:lstStyle>
            <a:lvl1pPr indent="0" lvl="0" marL="0" marR="0" rtl="0" algn="l">
              <a:lnSpc>
                <a:spcPct val="120000"/>
              </a:lnSpc>
              <a:spcBef>
                <a:spcPts val="0"/>
              </a:spcBef>
              <a:spcAft>
                <a:spcPts val="0"/>
              </a:spcAft>
              <a:buClr>
                <a:srgbClr val="0D122B"/>
              </a:buClr>
              <a:buSzPts val="1900"/>
              <a:buFont typeface="Arial"/>
              <a:buNone/>
              <a:defRPr sz="1900">
                <a:solidFill>
                  <a:srgbClr val="0D122B"/>
                </a:solidFill>
              </a:defRPr>
            </a:lvl1pPr>
            <a:lvl2pPr indent="0" lvl="1" marL="0" marR="0" rtl="0" algn="l">
              <a:lnSpc>
                <a:spcPct val="120000"/>
              </a:lnSpc>
              <a:spcBef>
                <a:spcPts val="0"/>
              </a:spcBef>
              <a:spcAft>
                <a:spcPts val="0"/>
              </a:spcAft>
              <a:buClr>
                <a:srgbClr val="0D122B"/>
              </a:buClr>
              <a:buSzPts val="1900"/>
              <a:buFont typeface="Arial"/>
              <a:buNone/>
              <a:defRPr sz="1900">
                <a:solidFill>
                  <a:srgbClr val="0D122B"/>
                </a:solidFill>
              </a:defRPr>
            </a:lvl2pPr>
            <a:lvl3pPr indent="0" lvl="2" marL="0" marR="0" rtl="0" algn="l">
              <a:lnSpc>
                <a:spcPct val="120000"/>
              </a:lnSpc>
              <a:spcBef>
                <a:spcPts val="0"/>
              </a:spcBef>
              <a:spcAft>
                <a:spcPts val="0"/>
              </a:spcAft>
              <a:buClr>
                <a:srgbClr val="0D122B"/>
              </a:buClr>
              <a:buSzPts val="1900"/>
              <a:buFont typeface="Arial"/>
              <a:buNone/>
              <a:defRPr sz="1900">
                <a:solidFill>
                  <a:srgbClr val="0D122B"/>
                </a:solidFill>
              </a:defRPr>
            </a:lvl3pPr>
            <a:lvl4pPr indent="0" lvl="3" marL="0" marR="0" rtl="0" algn="l">
              <a:lnSpc>
                <a:spcPct val="120000"/>
              </a:lnSpc>
              <a:spcBef>
                <a:spcPts val="0"/>
              </a:spcBef>
              <a:spcAft>
                <a:spcPts val="0"/>
              </a:spcAft>
              <a:buClr>
                <a:srgbClr val="0D122B"/>
              </a:buClr>
              <a:buSzPts val="1900"/>
              <a:buFont typeface="Arial"/>
              <a:buNone/>
              <a:defRPr sz="1900">
                <a:solidFill>
                  <a:srgbClr val="0D122B"/>
                </a:solidFill>
              </a:defRPr>
            </a:lvl4pPr>
            <a:lvl5pPr indent="0" lvl="4" marL="0" marR="0" rtl="0" algn="l">
              <a:lnSpc>
                <a:spcPct val="120000"/>
              </a:lnSpc>
              <a:spcBef>
                <a:spcPts val="0"/>
              </a:spcBef>
              <a:spcAft>
                <a:spcPts val="0"/>
              </a:spcAft>
              <a:buClr>
                <a:srgbClr val="0D122B"/>
              </a:buClr>
              <a:buSzPts val="1900"/>
              <a:buFont typeface="Arial"/>
              <a:buNone/>
              <a:defRPr sz="1900">
                <a:solidFill>
                  <a:srgbClr val="0D122B"/>
                </a:solidFill>
              </a:defRPr>
            </a:lvl5pPr>
            <a:lvl6pPr indent="0" lvl="5" marL="0" marR="0" rtl="0" algn="l">
              <a:lnSpc>
                <a:spcPct val="120000"/>
              </a:lnSpc>
              <a:spcBef>
                <a:spcPts val="0"/>
              </a:spcBef>
              <a:spcAft>
                <a:spcPts val="0"/>
              </a:spcAft>
              <a:buClr>
                <a:srgbClr val="0D122B"/>
              </a:buClr>
              <a:buSzPts val="1900"/>
              <a:buFont typeface="Arial"/>
              <a:buNone/>
              <a:defRPr sz="1900">
                <a:solidFill>
                  <a:srgbClr val="0D122B"/>
                </a:solidFill>
              </a:defRPr>
            </a:lvl6pPr>
            <a:lvl7pPr indent="0" lvl="6" marL="0" marR="0" rtl="0" algn="l">
              <a:lnSpc>
                <a:spcPct val="120000"/>
              </a:lnSpc>
              <a:spcBef>
                <a:spcPts val="0"/>
              </a:spcBef>
              <a:spcAft>
                <a:spcPts val="0"/>
              </a:spcAft>
              <a:buClr>
                <a:srgbClr val="0D122B"/>
              </a:buClr>
              <a:buSzPts val="1900"/>
              <a:buFont typeface="Arial"/>
              <a:buNone/>
              <a:defRPr sz="1900">
                <a:solidFill>
                  <a:srgbClr val="0D122B"/>
                </a:solidFill>
              </a:defRPr>
            </a:lvl7pPr>
            <a:lvl8pPr indent="0" lvl="7" marL="0" marR="0" rtl="0" algn="l">
              <a:lnSpc>
                <a:spcPct val="120000"/>
              </a:lnSpc>
              <a:spcBef>
                <a:spcPts val="0"/>
              </a:spcBef>
              <a:spcAft>
                <a:spcPts val="0"/>
              </a:spcAft>
              <a:buClr>
                <a:srgbClr val="0D122B"/>
              </a:buClr>
              <a:buSzPts val="1900"/>
              <a:buFont typeface="Arial"/>
              <a:buNone/>
              <a:defRPr sz="1900">
                <a:solidFill>
                  <a:srgbClr val="0D122B"/>
                </a:solidFill>
              </a:defRPr>
            </a:lvl8pPr>
            <a:lvl9pPr indent="0" lvl="8" marL="0" marR="0" rtl="0" algn="l">
              <a:lnSpc>
                <a:spcPct val="120000"/>
              </a:lnSpc>
              <a:spcBef>
                <a:spcPts val="0"/>
              </a:spcBef>
              <a:spcAft>
                <a:spcPts val="0"/>
              </a:spcAft>
              <a:buClr>
                <a:srgbClr val="0D122B"/>
              </a:buClr>
              <a:buSzPts val="1900"/>
              <a:buFont typeface="Arial"/>
              <a:buNone/>
              <a:defRPr sz="1900">
                <a:solidFill>
                  <a:srgbClr val="0D122B"/>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638" name="Google Shape;638;p51"/>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39" name="Google Shape;639;p51"/>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lide">
  <p:cSld name="CUSTOM_7">
    <p:bg>
      <p:bgPr>
        <a:solidFill>
          <a:srgbClr val="F5F5F5"/>
        </a:solidFill>
      </p:bgPr>
    </p:bg>
    <p:spTree>
      <p:nvGrpSpPr>
        <p:cNvPr id="640" name="Shape 640"/>
        <p:cNvGrpSpPr/>
        <p:nvPr/>
      </p:nvGrpSpPr>
      <p:grpSpPr>
        <a:xfrm>
          <a:off x="0" y="0"/>
          <a:ext cx="0" cy="0"/>
          <a:chOff x="0" y="0"/>
          <a:chExt cx="0" cy="0"/>
        </a:xfrm>
      </p:grpSpPr>
      <p:pic>
        <p:nvPicPr>
          <p:cNvPr id="641" name="Google Shape;641;p52"/>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642" name="Google Shape;642;p52"/>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43" name="Google Shape;643;p52"/>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44" name="Google Shape;644;p52"/>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ies Quote">
  <p:cSld name="CUSTOM_10">
    <p:bg>
      <p:bgPr>
        <a:solidFill>
          <a:srgbClr val="F5F5F5"/>
        </a:solidFill>
      </p:bgPr>
    </p:bg>
    <p:spTree>
      <p:nvGrpSpPr>
        <p:cNvPr id="645" name="Shape 645"/>
        <p:cNvGrpSpPr/>
        <p:nvPr/>
      </p:nvGrpSpPr>
      <p:grpSpPr>
        <a:xfrm>
          <a:off x="0" y="0"/>
          <a:ext cx="0" cy="0"/>
          <a:chOff x="0" y="0"/>
          <a:chExt cx="0" cy="0"/>
        </a:xfrm>
      </p:grpSpPr>
      <p:pic>
        <p:nvPicPr>
          <p:cNvPr id="646" name="Google Shape;646;p53"/>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647" name="Google Shape;647;p53"/>
          <p:cNvSpPr/>
          <p:nvPr/>
        </p:nvSpPr>
        <p:spPr>
          <a:xfrm>
            <a:off x="1916475" y="2216725"/>
            <a:ext cx="20551200" cy="10041600"/>
          </a:xfrm>
          <a:prstGeom prst="roundRect">
            <a:avLst>
              <a:gd fmla="val 0" name="adj"/>
            </a:avLst>
          </a:prstGeom>
          <a:solidFill>
            <a:srgbClr val="FFFFFF"/>
          </a:solidFill>
          <a:ln>
            <a:noFill/>
          </a:ln>
          <a:effectLst>
            <a:outerShdw blurRad="971550" rotWithShape="0" algn="bl" dir="5520000" dist="22860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49" name="Google Shape;649;p53"/>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50" name="Google Shape;650;p53"/>
          <p:cNvSpPr txBox="1"/>
          <p:nvPr>
            <p:ph type="title"/>
          </p:nvPr>
        </p:nvSpPr>
        <p:spPr>
          <a:xfrm>
            <a:off x="3392000" y="2692526"/>
            <a:ext cx="17600100" cy="40239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b="0" sz="5300">
                <a:solidFill>
                  <a:schemeClr val="dk2"/>
                </a:solidFill>
              </a:defRPr>
            </a:lvl2pPr>
            <a:lvl3pPr lvl="2" rtl="0" algn="ctr">
              <a:spcBef>
                <a:spcPts val="0"/>
              </a:spcBef>
              <a:spcAft>
                <a:spcPts val="0"/>
              </a:spcAft>
              <a:buNone/>
              <a:defRPr b="0" sz="5300">
                <a:solidFill>
                  <a:schemeClr val="dk2"/>
                </a:solidFill>
              </a:defRPr>
            </a:lvl3pPr>
            <a:lvl4pPr lvl="3" rtl="0" algn="ctr">
              <a:spcBef>
                <a:spcPts val="0"/>
              </a:spcBef>
              <a:spcAft>
                <a:spcPts val="0"/>
              </a:spcAft>
              <a:buNone/>
              <a:defRPr b="0" sz="5300">
                <a:solidFill>
                  <a:schemeClr val="dk2"/>
                </a:solidFill>
              </a:defRPr>
            </a:lvl4pPr>
            <a:lvl5pPr lvl="4" rtl="0" algn="ctr">
              <a:spcBef>
                <a:spcPts val="0"/>
              </a:spcBef>
              <a:spcAft>
                <a:spcPts val="0"/>
              </a:spcAft>
              <a:buNone/>
              <a:defRPr b="0" sz="5300">
                <a:solidFill>
                  <a:schemeClr val="dk2"/>
                </a:solidFill>
              </a:defRPr>
            </a:lvl5pPr>
            <a:lvl6pPr lvl="5" rtl="0" algn="ctr">
              <a:spcBef>
                <a:spcPts val="0"/>
              </a:spcBef>
              <a:spcAft>
                <a:spcPts val="0"/>
              </a:spcAft>
              <a:buNone/>
              <a:defRPr b="0" sz="5300">
                <a:solidFill>
                  <a:schemeClr val="dk2"/>
                </a:solidFill>
              </a:defRPr>
            </a:lvl6pPr>
            <a:lvl7pPr lvl="6" rtl="0" algn="ctr">
              <a:spcBef>
                <a:spcPts val="0"/>
              </a:spcBef>
              <a:spcAft>
                <a:spcPts val="0"/>
              </a:spcAft>
              <a:buNone/>
              <a:defRPr b="0" sz="5300">
                <a:solidFill>
                  <a:schemeClr val="dk2"/>
                </a:solidFill>
              </a:defRPr>
            </a:lvl7pPr>
            <a:lvl8pPr lvl="7" rtl="0" algn="ctr">
              <a:spcBef>
                <a:spcPts val="0"/>
              </a:spcBef>
              <a:spcAft>
                <a:spcPts val="0"/>
              </a:spcAft>
              <a:buNone/>
              <a:defRPr b="0" sz="5300">
                <a:solidFill>
                  <a:schemeClr val="dk2"/>
                </a:solidFill>
              </a:defRPr>
            </a:lvl8pPr>
            <a:lvl9pPr lvl="8" rtl="0" algn="ctr">
              <a:spcBef>
                <a:spcPts val="0"/>
              </a:spcBef>
              <a:spcAft>
                <a:spcPts val="0"/>
              </a:spcAft>
              <a:buNone/>
              <a:defRPr b="0" sz="5300">
                <a:solidFill>
                  <a:schemeClr val="dk2"/>
                </a:solidFill>
              </a:defRPr>
            </a:lvl9pPr>
          </a:lstStyle>
          <a:p/>
        </p:txBody>
      </p:sp>
      <p:sp>
        <p:nvSpPr>
          <p:cNvPr id="651" name="Google Shape;651;p53"/>
          <p:cNvSpPr txBox="1"/>
          <p:nvPr>
            <p:ph idx="2" type="title"/>
          </p:nvPr>
        </p:nvSpPr>
        <p:spPr>
          <a:xfrm>
            <a:off x="8176800" y="7206592"/>
            <a:ext cx="8030400" cy="961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3200">
                <a:latin typeface="Helvetica Neue Light"/>
                <a:ea typeface="Helvetica Neue Light"/>
                <a:cs typeface="Helvetica Neue Light"/>
                <a:sym typeface="Helvetica Neue Light"/>
              </a:defRPr>
            </a:lvl1pPr>
            <a:lvl2pPr lvl="1" rtl="0" algn="ctr">
              <a:spcBef>
                <a:spcPts val="0"/>
              </a:spcBef>
              <a:spcAft>
                <a:spcPts val="0"/>
              </a:spcAft>
              <a:buNone/>
              <a:defRPr b="0" sz="5300">
                <a:latin typeface="Helvetica Neue Light"/>
                <a:ea typeface="Helvetica Neue Light"/>
                <a:cs typeface="Helvetica Neue Light"/>
                <a:sym typeface="Helvetica Neue Light"/>
              </a:defRPr>
            </a:lvl2pPr>
            <a:lvl3pPr lvl="2" rtl="0" algn="ctr">
              <a:spcBef>
                <a:spcPts val="0"/>
              </a:spcBef>
              <a:spcAft>
                <a:spcPts val="0"/>
              </a:spcAft>
              <a:buNone/>
              <a:defRPr b="0" sz="5300">
                <a:latin typeface="Helvetica Neue Light"/>
                <a:ea typeface="Helvetica Neue Light"/>
                <a:cs typeface="Helvetica Neue Light"/>
                <a:sym typeface="Helvetica Neue Light"/>
              </a:defRPr>
            </a:lvl3pPr>
            <a:lvl4pPr lvl="3" rtl="0" algn="ctr">
              <a:spcBef>
                <a:spcPts val="0"/>
              </a:spcBef>
              <a:spcAft>
                <a:spcPts val="0"/>
              </a:spcAft>
              <a:buNone/>
              <a:defRPr b="0" sz="5300">
                <a:latin typeface="Helvetica Neue Light"/>
                <a:ea typeface="Helvetica Neue Light"/>
                <a:cs typeface="Helvetica Neue Light"/>
                <a:sym typeface="Helvetica Neue Light"/>
              </a:defRPr>
            </a:lvl4pPr>
            <a:lvl5pPr lvl="4" rtl="0" algn="ctr">
              <a:spcBef>
                <a:spcPts val="0"/>
              </a:spcBef>
              <a:spcAft>
                <a:spcPts val="0"/>
              </a:spcAft>
              <a:buNone/>
              <a:defRPr b="0" sz="5300">
                <a:latin typeface="Helvetica Neue Light"/>
                <a:ea typeface="Helvetica Neue Light"/>
                <a:cs typeface="Helvetica Neue Light"/>
                <a:sym typeface="Helvetica Neue Light"/>
              </a:defRPr>
            </a:lvl5pPr>
            <a:lvl6pPr lvl="5" rtl="0" algn="ctr">
              <a:spcBef>
                <a:spcPts val="0"/>
              </a:spcBef>
              <a:spcAft>
                <a:spcPts val="0"/>
              </a:spcAft>
              <a:buNone/>
              <a:defRPr b="0" sz="5300">
                <a:latin typeface="Helvetica Neue Light"/>
                <a:ea typeface="Helvetica Neue Light"/>
                <a:cs typeface="Helvetica Neue Light"/>
                <a:sym typeface="Helvetica Neue Light"/>
              </a:defRPr>
            </a:lvl6pPr>
            <a:lvl7pPr lvl="6" rtl="0" algn="ctr">
              <a:spcBef>
                <a:spcPts val="0"/>
              </a:spcBef>
              <a:spcAft>
                <a:spcPts val="0"/>
              </a:spcAft>
              <a:buNone/>
              <a:defRPr b="0" sz="5300">
                <a:latin typeface="Helvetica Neue Light"/>
                <a:ea typeface="Helvetica Neue Light"/>
                <a:cs typeface="Helvetica Neue Light"/>
                <a:sym typeface="Helvetica Neue Light"/>
              </a:defRPr>
            </a:lvl7pPr>
            <a:lvl8pPr lvl="7" rtl="0" algn="ctr">
              <a:spcBef>
                <a:spcPts val="0"/>
              </a:spcBef>
              <a:spcAft>
                <a:spcPts val="0"/>
              </a:spcAft>
              <a:buNone/>
              <a:defRPr b="0" sz="5300">
                <a:latin typeface="Helvetica Neue Light"/>
                <a:ea typeface="Helvetica Neue Light"/>
                <a:cs typeface="Helvetica Neue Light"/>
                <a:sym typeface="Helvetica Neue Light"/>
              </a:defRPr>
            </a:lvl8pPr>
            <a:lvl9pPr lvl="8" rtl="0" algn="ctr">
              <a:spcBef>
                <a:spcPts val="0"/>
              </a:spcBef>
              <a:spcAft>
                <a:spcPts val="0"/>
              </a:spcAft>
              <a:buNone/>
              <a:defRPr b="0" sz="5300">
                <a:latin typeface="Helvetica Neue Light"/>
                <a:ea typeface="Helvetica Neue Light"/>
                <a:cs typeface="Helvetica Neue Light"/>
                <a:sym typeface="Helvetica Neue Light"/>
              </a:defRPr>
            </a:lvl9pPr>
          </a:lstStyle>
          <a:p/>
        </p:txBody>
      </p:sp>
      <p:sp>
        <p:nvSpPr>
          <p:cNvPr id="652" name="Google Shape;652;p53"/>
          <p:cNvSpPr txBox="1"/>
          <p:nvPr>
            <p:ph idx="3" type="title"/>
          </p:nvPr>
        </p:nvSpPr>
        <p:spPr>
          <a:xfrm>
            <a:off x="8176867" y="8077433"/>
            <a:ext cx="8030400" cy="961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2700">
                <a:latin typeface="Helvetica Neue Light"/>
                <a:ea typeface="Helvetica Neue Light"/>
                <a:cs typeface="Helvetica Neue Light"/>
                <a:sym typeface="Helvetica Neue Light"/>
              </a:defRPr>
            </a:lvl1pPr>
            <a:lvl2pPr lvl="1" rtl="0" algn="ctr">
              <a:spcBef>
                <a:spcPts val="0"/>
              </a:spcBef>
              <a:spcAft>
                <a:spcPts val="0"/>
              </a:spcAft>
              <a:buNone/>
              <a:defRPr b="0" sz="2700">
                <a:latin typeface="Helvetica Neue Light"/>
                <a:ea typeface="Helvetica Neue Light"/>
                <a:cs typeface="Helvetica Neue Light"/>
                <a:sym typeface="Helvetica Neue Light"/>
              </a:defRPr>
            </a:lvl2pPr>
            <a:lvl3pPr lvl="2" rtl="0" algn="ctr">
              <a:spcBef>
                <a:spcPts val="0"/>
              </a:spcBef>
              <a:spcAft>
                <a:spcPts val="0"/>
              </a:spcAft>
              <a:buNone/>
              <a:defRPr b="0" sz="2700">
                <a:latin typeface="Helvetica Neue Light"/>
                <a:ea typeface="Helvetica Neue Light"/>
                <a:cs typeface="Helvetica Neue Light"/>
                <a:sym typeface="Helvetica Neue Light"/>
              </a:defRPr>
            </a:lvl3pPr>
            <a:lvl4pPr lvl="3" rtl="0" algn="ctr">
              <a:spcBef>
                <a:spcPts val="0"/>
              </a:spcBef>
              <a:spcAft>
                <a:spcPts val="0"/>
              </a:spcAft>
              <a:buNone/>
              <a:defRPr b="0" sz="2700">
                <a:latin typeface="Helvetica Neue Light"/>
                <a:ea typeface="Helvetica Neue Light"/>
                <a:cs typeface="Helvetica Neue Light"/>
                <a:sym typeface="Helvetica Neue Light"/>
              </a:defRPr>
            </a:lvl4pPr>
            <a:lvl5pPr lvl="4" rtl="0" algn="ctr">
              <a:spcBef>
                <a:spcPts val="0"/>
              </a:spcBef>
              <a:spcAft>
                <a:spcPts val="0"/>
              </a:spcAft>
              <a:buNone/>
              <a:defRPr b="0" sz="2700">
                <a:latin typeface="Helvetica Neue Light"/>
                <a:ea typeface="Helvetica Neue Light"/>
                <a:cs typeface="Helvetica Neue Light"/>
                <a:sym typeface="Helvetica Neue Light"/>
              </a:defRPr>
            </a:lvl5pPr>
            <a:lvl6pPr lvl="5" rtl="0" algn="ctr">
              <a:spcBef>
                <a:spcPts val="0"/>
              </a:spcBef>
              <a:spcAft>
                <a:spcPts val="0"/>
              </a:spcAft>
              <a:buNone/>
              <a:defRPr b="0" sz="2700">
                <a:latin typeface="Helvetica Neue Light"/>
                <a:ea typeface="Helvetica Neue Light"/>
                <a:cs typeface="Helvetica Neue Light"/>
                <a:sym typeface="Helvetica Neue Light"/>
              </a:defRPr>
            </a:lvl6pPr>
            <a:lvl7pPr lvl="6" rtl="0" algn="ctr">
              <a:spcBef>
                <a:spcPts val="0"/>
              </a:spcBef>
              <a:spcAft>
                <a:spcPts val="0"/>
              </a:spcAft>
              <a:buNone/>
              <a:defRPr b="0" sz="2700">
                <a:latin typeface="Helvetica Neue Light"/>
                <a:ea typeface="Helvetica Neue Light"/>
                <a:cs typeface="Helvetica Neue Light"/>
                <a:sym typeface="Helvetica Neue Light"/>
              </a:defRPr>
            </a:lvl7pPr>
            <a:lvl8pPr lvl="7" rtl="0" algn="ctr">
              <a:spcBef>
                <a:spcPts val="0"/>
              </a:spcBef>
              <a:spcAft>
                <a:spcPts val="0"/>
              </a:spcAft>
              <a:buNone/>
              <a:defRPr b="0" sz="2700">
                <a:latin typeface="Helvetica Neue Light"/>
                <a:ea typeface="Helvetica Neue Light"/>
                <a:cs typeface="Helvetica Neue Light"/>
                <a:sym typeface="Helvetica Neue Light"/>
              </a:defRPr>
            </a:lvl8pPr>
            <a:lvl9pPr lvl="8" rtl="0" algn="ctr">
              <a:spcBef>
                <a:spcPts val="0"/>
              </a:spcBef>
              <a:spcAft>
                <a:spcPts val="0"/>
              </a:spcAft>
              <a:buNone/>
              <a:defRPr b="0" sz="2700">
                <a:latin typeface="Helvetica Neue Light"/>
                <a:ea typeface="Helvetica Neue Light"/>
                <a:cs typeface="Helvetica Neue Light"/>
                <a:sym typeface="Helvetica Neue Light"/>
              </a:defRPr>
            </a:lvl9pPr>
          </a:lstStyle>
          <a:p/>
        </p:txBody>
      </p:sp>
      <p:sp>
        <p:nvSpPr>
          <p:cNvPr id="653" name="Google Shape;653;p53"/>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Slide 2 1">
  <p:cSld name="CUSTOM_23_1_1">
    <p:bg>
      <p:bgPr>
        <a:solidFill>
          <a:srgbClr val="F5F5F5"/>
        </a:solidFill>
      </p:bgPr>
    </p:bg>
    <p:spTree>
      <p:nvGrpSpPr>
        <p:cNvPr id="654" name="Shape 654"/>
        <p:cNvGrpSpPr/>
        <p:nvPr/>
      </p:nvGrpSpPr>
      <p:grpSpPr>
        <a:xfrm>
          <a:off x="0" y="0"/>
          <a:ext cx="0" cy="0"/>
          <a:chOff x="0" y="0"/>
          <a:chExt cx="0" cy="0"/>
        </a:xfrm>
      </p:grpSpPr>
      <p:sp>
        <p:nvSpPr>
          <p:cNvPr id="655" name="Google Shape;655;p54"/>
          <p:cNvSpPr txBox="1"/>
          <p:nvPr>
            <p:ph type="title"/>
          </p:nvPr>
        </p:nvSpPr>
        <p:spPr>
          <a:xfrm>
            <a:off x="3638000" y="1826816"/>
            <a:ext cx="17108100" cy="14919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6900">
                <a:latin typeface="Helvetica Neue Light"/>
                <a:ea typeface="Helvetica Neue Light"/>
                <a:cs typeface="Helvetica Neue Light"/>
                <a:sym typeface="Helvetica Neue Light"/>
              </a:defRPr>
            </a:lvl2pPr>
            <a:lvl3pPr lvl="2" rtl="0" algn="ctr">
              <a:spcBef>
                <a:spcPts val="0"/>
              </a:spcBef>
              <a:spcAft>
                <a:spcPts val="0"/>
              </a:spcAft>
              <a:buNone/>
              <a:defRPr sz="6900">
                <a:latin typeface="Helvetica Neue Light"/>
                <a:ea typeface="Helvetica Neue Light"/>
                <a:cs typeface="Helvetica Neue Light"/>
                <a:sym typeface="Helvetica Neue Light"/>
              </a:defRPr>
            </a:lvl3pPr>
            <a:lvl4pPr lvl="3" rtl="0" algn="ctr">
              <a:spcBef>
                <a:spcPts val="0"/>
              </a:spcBef>
              <a:spcAft>
                <a:spcPts val="0"/>
              </a:spcAft>
              <a:buNone/>
              <a:defRPr sz="6900">
                <a:latin typeface="Helvetica Neue Light"/>
                <a:ea typeface="Helvetica Neue Light"/>
                <a:cs typeface="Helvetica Neue Light"/>
                <a:sym typeface="Helvetica Neue Light"/>
              </a:defRPr>
            </a:lvl4pPr>
            <a:lvl5pPr lvl="4" rtl="0" algn="ctr">
              <a:spcBef>
                <a:spcPts val="0"/>
              </a:spcBef>
              <a:spcAft>
                <a:spcPts val="0"/>
              </a:spcAft>
              <a:buNone/>
              <a:defRPr sz="6900">
                <a:latin typeface="Helvetica Neue Light"/>
                <a:ea typeface="Helvetica Neue Light"/>
                <a:cs typeface="Helvetica Neue Light"/>
                <a:sym typeface="Helvetica Neue Light"/>
              </a:defRPr>
            </a:lvl5pPr>
            <a:lvl6pPr lvl="5" rtl="0" algn="ctr">
              <a:spcBef>
                <a:spcPts val="0"/>
              </a:spcBef>
              <a:spcAft>
                <a:spcPts val="0"/>
              </a:spcAft>
              <a:buNone/>
              <a:defRPr sz="6900">
                <a:latin typeface="Helvetica Neue Light"/>
                <a:ea typeface="Helvetica Neue Light"/>
                <a:cs typeface="Helvetica Neue Light"/>
                <a:sym typeface="Helvetica Neue Light"/>
              </a:defRPr>
            </a:lvl6pPr>
            <a:lvl7pPr lvl="6" rtl="0" algn="ctr">
              <a:spcBef>
                <a:spcPts val="0"/>
              </a:spcBef>
              <a:spcAft>
                <a:spcPts val="0"/>
              </a:spcAft>
              <a:buNone/>
              <a:defRPr sz="6900">
                <a:latin typeface="Helvetica Neue Light"/>
                <a:ea typeface="Helvetica Neue Light"/>
                <a:cs typeface="Helvetica Neue Light"/>
                <a:sym typeface="Helvetica Neue Light"/>
              </a:defRPr>
            </a:lvl7pPr>
            <a:lvl8pPr lvl="7" rtl="0" algn="ctr">
              <a:spcBef>
                <a:spcPts val="0"/>
              </a:spcBef>
              <a:spcAft>
                <a:spcPts val="0"/>
              </a:spcAft>
              <a:buNone/>
              <a:defRPr sz="6900">
                <a:latin typeface="Helvetica Neue Light"/>
                <a:ea typeface="Helvetica Neue Light"/>
                <a:cs typeface="Helvetica Neue Light"/>
                <a:sym typeface="Helvetica Neue Light"/>
              </a:defRPr>
            </a:lvl8pPr>
            <a:lvl9pPr lvl="8" rtl="0" algn="ctr">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656" name="Google Shape;656;p54"/>
          <p:cNvSpPr txBox="1"/>
          <p:nvPr>
            <p:ph idx="1" type="subTitle"/>
          </p:nvPr>
        </p:nvSpPr>
        <p:spPr>
          <a:xfrm>
            <a:off x="6315200" y="3113390"/>
            <a:ext cx="11753700" cy="1881600"/>
          </a:xfrm>
          <a:prstGeom prst="rect">
            <a:avLst/>
          </a:prstGeom>
        </p:spPr>
        <p:txBody>
          <a:bodyPr anchorCtr="0" anchor="t" bIns="91425" lIns="91425" spcFirstLastPara="1" rIns="91425" wrap="square" tIns="91425">
            <a:noAutofit/>
          </a:bodyPr>
          <a:lstStyle>
            <a:lvl1pPr lvl="0" rtl="0" algn="ctr">
              <a:spcBef>
                <a:spcPts val="1000"/>
              </a:spcBef>
              <a:spcAft>
                <a:spcPts val="0"/>
              </a:spcAft>
              <a:buNone/>
              <a:defRPr>
                <a:solidFill>
                  <a:schemeClr val="dk2"/>
                </a:solidFill>
                <a:latin typeface="Helvetica Neue Light"/>
                <a:ea typeface="Helvetica Neue Light"/>
                <a:cs typeface="Helvetica Neue Light"/>
                <a:sym typeface="Helvetica Neue Light"/>
              </a:defRPr>
            </a:lvl1pPr>
            <a:lvl2pPr lvl="1" rtl="0" algn="ctr">
              <a:spcBef>
                <a:spcPts val="1000"/>
              </a:spcBef>
              <a:spcAft>
                <a:spcPts val="0"/>
              </a:spcAft>
              <a:buNone/>
              <a:defRPr/>
            </a:lvl2pPr>
            <a:lvl3pPr lvl="2" rtl="0" algn="ctr">
              <a:spcBef>
                <a:spcPts val="1000"/>
              </a:spcBef>
              <a:spcAft>
                <a:spcPts val="0"/>
              </a:spcAft>
              <a:buNone/>
              <a:defRPr/>
            </a:lvl3pPr>
            <a:lvl4pPr lvl="3" rtl="0" algn="ctr">
              <a:spcBef>
                <a:spcPts val="1000"/>
              </a:spcBef>
              <a:spcAft>
                <a:spcPts val="0"/>
              </a:spcAft>
              <a:buNone/>
              <a:defRPr/>
            </a:lvl4pPr>
            <a:lvl5pPr lvl="4" rtl="0" algn="ctr">
              <a:spcBef>
                <a:spcPts val="1000"/>
              </a:spcBef>
              <a:spcAft>
                <a:spcPts val="0"/>
              </a:spcAft>
              <a:buNone/>
              <a:defRPr/>
            </a:lvl5pPr>
            <a:lvl6pPr lvl="5" rtl="0" algn="ctr">
              <a:spcBef>
                <a:spcPts val="1000"/>
              </a:spcBef>
              <a:spcAft>
                <a:spcPts val="0"/>
              </a:spcAft>
              <a:buNone/>
              <a:defRPr/>
            </a:lvl6pPr>
            <a:lvl7pPr lvl="6" rtl="0" algn="ctr">
              <a:spcBef>
                <a:spcPts val="1000"/>
              </a:spcBef>
              <a:spcAft>
                <a:spcPts val="0"/>
              </a:spcAft>
              <a:buNone/>
              <a:defRPr/>
            </a:lvl7pPr>
            <a:lvl8pPr lvl="7" rtl="0" algn="ctr">
              <a:spcBef>
                <a:spcPts val="1000"/>
              </a:spcBef>
              <a:spcAft>
                <a:spcPts val="0"/>
              </a:spcAft>
              <a:buNone/>
              <a:defRPr/>
            </a:lvl8pPr>
            <a:lvl9pPr lvl="8" rtl="0" algn="ctr">
              <a:spcBef>
                <a:spcPts val="1000"/>
              </a:spcBef>
              <a:spcAft>
                <a:spcPts val="0"/>
              </a:spcAft>
              <a:buNone/>
              <a:defRPr/>
            </a:lvl9pPr>
          </a:lstStyle>
          <a:p/>
        </p:txBody>
      </p:sp>
      <p:sp>
        <p:nvSpPr>
          <p:cNvPr id="657" name="Google Shape;657;p54"/>
          <p:cNvSpPr/>
          <p:nvPr/>
        </p:nvSpPr>
        <p:spPr>
          <a:xfrm>
            <a:off x="11144824" y="5982798"/>
            <a:ext cx="1931100" cy="1931100"/>
          </a:xfrm>
          <a:prstGeom prst="ellipse">
            <a:avLst/>
          </a:prstGeom>
          <a:solidFill>
            <a:srgbClr val="F22F46"/>
          </a:solidFill>
          <a:ln>
            <a:noFill/>
          </a:ln>
          <a:effectLst>
            <a:outerShdw blurRad="57150" rotWithShape="0" algn="bl" dir="5400000" dist="19050">
              <a:srgbClr val="CCCCCC">
                <a:alpha val="50000"/>
              </a:srgbClr>
            </a:outerShdw>
          </a:effectLst>
        </p:spPr>
        <p:txBody>
          <a:bodyPr anchorCtr="0" anchor="ctr" bIns="0" lIns="0" spcFirstLastPara="1" rIns="0" wrap="square" tIns="0">
            <a:noAutofit/>
          </a:bodyPr>
          <a:lstStyle/>
          <a:p>
            <a:pPr indent="0" lvl="0" marL="0" rtl="0" algn="l">
              <a:spcBef>
                <a:spcPts val="0"/>
              </a:spcBef>
              <a:spcAft>
                <a:spcPts val="0"/>
              </a:spcAft>
              <a:buNone/>
            </a:pPr>
            <a:r>
              <a:t/>
            </a:r>
            <a:endParaRPr b="1" sz="4300">
              <a:solidFill>
                <a:srgbClr val="FFFFFF"/>
              </a:solidFill>
              <a:latin typeface="Helvetica Neue"/>
              <a:ea typeface="Helvetica Neue"/>
              <a:cs typeface="Helvetica Neue"/>
              <a:sym typeface="Helvetica Neue"/>
            </a:endParaRPr>
          </a:p>
        </p:txBody>
      </p:sp>
      <p:sp>
        <p:nvSpPr>
          <p:cNvPr id="658" name="Google Shape;658;p54"/>
          <p:cNvSpPr/>
          <p:nvPr/>
        </p:nvSpPr>
        <p:spPr>
          <a:xfrm>
            <a:off x="4714757" y="5892431"/>
            <a:ext cx="1931100" cy="1931100"/>
          </a:xfrm>
          <a:prstGeom prst="ellipse">
            <a:avLst/>
          </a:prstGeom>
          <a:solidFill>
            <a:srgbClr val="F22F46"/>
          </a:solidFill>
          <a:ln>
            <a:noFill/>
          </a:ln>
          <a:effectLst>
            <a:outerShdw blurRad="57150" rotWithShape="0" algn="bl" dir="5400000" dist="19050">
              <a:srgbClr val="CCCCCC">
                <a:alpha val="50000"/>
              </a:srgbClr>
            </a:outerShdw>
          </a:effectLst>
        </p:spPr>
        <p:txBody>
          <a:bodyPr anchorCtr="0" anchor="ctr" bIns="0" lIns="0" spcFirstLastPara="1" rIns="0" wrap="square" tIns="0">
            <a:noAutofit/>
          </a:bodyPr>
          <a:lstStyle/>
          <a:p>
            <a:pPr indent="0" lvl="0" marL="0" rtl="0" algn="l">
              <a:spcBef>
                <a:spcPts val="0"/>
              </a:spcBef>
              <a:spcAft>
                <a:spcPts val="0"/>
              </a:spcAft>
              <a:buNone/>
            </a:pPr>
            <a:r>
              <a:t/>
            </a:r>
            <a:endParaRPr b="1" sz="4300">
              <a:solidFill>
                <a:srgbClr val="FFFFFF"/>
              </a:solidFill>
              <a:latin typeface="Helvetica Neue"/>
              <a:ea typeface="Helvetica Neue"/>
              <a:cs typeface="Helvetica Neue"/>
              <a:sym typeface="Helvetica Neue"/>
            </a:endParaRPr>
          </a:p>
        </p:txBody>
      </p:sp>
      <p:sp>
        <p:nvSpPr>
          <p:cNvPr id="659" name="Google Shape;659;p54"/>
          <p:cNvSpPr/>
          <p:nvPr/>
        </p:nvSpPr>
        <p:spPr>
          <a:xfrm>
            <a:off x="17639424" y="5982798"/>
            <a:ext cx="1931100" cy="1931100"/>
          </a:xfrm>
          <a:prstGeom prst="ellipse">
            <a:avLst/>
          </a:prstGeom>
          <a:solidFill>
            <a:srgbClr val="F22F46"/>
          </a:solidFill>
          <a:ln>
            <a:noFill/>
          </a:ln>
          <a:effectLst>
            <a:outerShdw blurRad="57150" rotWithShape="0" algn="bl" dir="5400000" dist="19050">
              <a:srgbClr val="CCCCCC">
                <a:alpha val="50000"/>
              </a:srgbClr>
            </a:outerShdw>
          </a:effectLst>
        </p:spPr>
        <p:txBody>
          <a:bodyPr anchorCtr="0" anchor="ctr" bIns="0" lIns="0" spcFirstLastPara="1" rIns="0" wrap="square" tIns="0">
            <a:noAutofit/>
          </a:bodyPr>
          <a:lstStyle/>
          <a:p>
            <a:pPr indent="0" lvl="0" marL="0" rtl="0" algn="l">
              <a:spcBef>
                <a:spcPts val="0"/>
              </a:spcBef>
              <a:spcAft>
                <a:spcPts val="0"/>
              </a:spcAft>
              <a:buNone/>
            </a:pPr>
            <a:r>
              <a:t/>
            </a:r>
            <a:endParaRPr b="1" sz="4300">
              <a:solidFill>
                <a:srgbClr val="FFFFFF"/>
              </a:solidFill>
              <a:latin typeface="Helvetica Neue"/>
              <a:ea typeface="Helvetica Neue"/>
              <a:cs typeface="Helvetica Neue"/>
              <a:sym typeface="Helvetica Neue"/>
            </a:endParaRPr>
          </a:p>
        </p:txBody>
      </p:sp>
      <p:cxnSp>
        <p:nvCxnSpPr>
          <p:cNvPr id="660" name="Google Shape;660;p54"/>
          <p:cNvCxnSpPr/>
          <p:nvPr/>
        </p:nvCxnSpPr>
        <p:spPr>
          <a:xfrm>
            <a:off x="8667923" y="5779917"/>
            <a:ext cx="0" cy="4436700"/>
          </a:xfrm>
          <a:prstGeom prst="straightConnector1">
            <a:avLst/>
          </a:prstGeom>
          <a:noFill/>
          <a:ln cap="flat" cmpd="sng" w="9525">
            <a:solidFill>
              <a:srgbClr val="D9D9D9"/>
            </a:solidFill>
            <a:prstDash val="solid"/>
            <a:round/>
            <a:headEnd len="sm" w="sm" type="none"/>
            <a:tailEnd len="sm" w="sm" type="none"/>
          </a:ln>
        </p:spPr>
      </p:cxnSp>
      <p:cxnSp>
        <p:nvCxnSpPr>
          <p:cNvPr id="661" name="Google Shape;661;p54"/>
          <p:cNvCxnSpPr/>
          <p:nvPr/>
        </p:nvCxnSpPr>
        <p:spPr>
          <a:xfrm>
            <a:off x="15617390" y="5779917"/>
            <a:ext cx="0" cy="4436700"/>
          </a:xfrm>
          <a:prstGeom prst="straightConnector1">
            <a:avLst/>
          </a:prstGeom>
          <a:noFill/>
          <a:ln cap="flat" cmpd="sng" w="9525">
            <a:solidFill>
              <a:srgbClr val="D9D9D9"/>
            </a:solidFill>
            <a:prstDash val="solid"/>
            <a:round/>
            <a:headEnd len="sm" w="sm" type="none"/>
            <a:tailEnd len="sm" w="sm" type="none"/>
          </a:ln>
        </p:spPr>
      </p:cxnSp>
      <p:sp>
        <p:nvSpPr>
          <p:cNvPr id="662" name="Google Shape;662;p54"/>
          <p:cNvSpPr txBox="1"/>
          <p:nvPr>
            <p:ph idx="2" type="subTitle"/>
          </p:nvPr>
        </p:nvSpPr>
        <p:spPr>
          <a:xfrm>
            <a:off x="3087533" y="8051736"/>
            <a:ext cx="5185500" cy="1642500"/>
          </a:xfrm>
          <a:prstGeom prst="rect">
            <a:avLst/>
          </a:prstGeom>
        </p:spPr>
        <p:txBody>
          <a:bodyPr anchorCtr="0" anchor="t" bIns="91425" lIns="91425" spcFirstLastPara="1" rIns="91425" wrap="square" tIns="91425">
            <a:noAutofit/>
          </a:bodyPr>
          <a:lstStyle>
            <a:lvl1pPr lvl="0" rtl="0" algn="ctr">
              <a:spcBef>
                <a:spcPts val="1000"/>
              </a:spcBef>
              <a:spcAft>
                <a:spcPts val="0"/>
              </a:spcAft>
              <a:buNone/>
              <a:defRPr b="1" sz="3600">
                <a:solidFill>
                  <a:schemeClr val="dk2"/>
                </a:solidFill>
                <a:latin typeface="Helvetica Neue"/>
                <a:ea typeface="Helvetica Neue"/>
                <a:cs typeface="Helvetica Neue"/>
                <a:sym typeface="Helvetica Neue"/>
              </a:defRPr>
            </a:lvl1pPr>
            <a:lvl2pPr lvl="1" rtl="0" algn="ctr">
              <a:spcBef>
                <a:spcPts val="1000"/>
              </a:spcBef>
              <a:spcAft>
                <a:spcPts val="0"/>
              </a:spcAft>
              <a:buNone/>
              <a:defRPr b="1" sz="3600">
                <a:latin typeface="Helvetica Neue"/>
                <a:ea typeface="Helvetica Neue"/>
                <a:cs typeface="Helvetica Neue"/>
                <a:sym typeface="Helvetica Neue"/>
              </a:defRPr>
            </a:lvl2pPr>
            <a:lvl3pPr lvl="2" rtl="0" algn="ctr">
              <a:spcBef>
                <a:spcPts val="1000"/>
              </a:spcBef>
              <a:spcAft>
                <a:spcPts val="0"/>
              </a:spcAft>
              <a:buNone/>
              <a:defRPr b="1" sz="3600">
                <a:latin typeface="Helvetica Neue"/>
                <a:ea typeface="Helvetica Neue"/>
                <a:cs typeface="Helvetica Neue"/>
                <a:sym typeface="Helvetica Neue"/>
              </a:defRPr>
            </a:lvl3pPr>
            <a:lvl4pPr lvl="3" rtl="0" algn="ctr">
              <a:spcBef>
                <a:spcPts val="1000"/>
              </a:spcBef>
              <a:spcAft>
                <a:spcPts val="0"/>
              </a:spcAft>
              <a:buNone/>
              <a:defRPr b="1" sz="3600">
                <a:latin typeface="Helvetica Neue"/>
                <a:ea typeface="Helvetica Neue"/>
                <a:cs typeface="Helvetica Neue"/>
                <a:sym typeface="Helvetica Neue"/>
              </a:defRPr>
            </a:lvl4pPr>
            <a:lvl5pPr lvl="4" rtl="0" algn="ctr">
              <a:spcBef>
                <a:spcPts val="1000"/>
              </a:spcBef>
              <a:spcAft>
                <a:spcPts val="0"/>
              </a:spcAft>
              <a:buNone/>
              <a:defRPr b="1" sz="3600">
                <a:latin typeface="Helvetica Neue"/>
                <a:ea typeface="Helvetica Neue"/>
                <a:cs typeface="Helvetica Neue"/>
                <a:sym typeface="Helvetica Neue"/>
              </a:defRPr>
            </a:lvl5pPr>
            <a:lvl6pPr lvl="5" rtl="0" algn="ctr">
              <a:spcBef>
                <a:spcPts val="1000"/>
              </a:spcBef>
              <a:spcAft>
                <a:spcPts val="0"/>
              </a:spcAft>
              <a:buNone/>
              <a:defRPr b="1" sz="3600">
                <a:latin typeface="Helvetica Neue"/>
                <a:ea typeface="Helvetica Neue"/>
                <a:cs typeface="Helvetica Neue"/>
                <a:sym typeface="Helvetica Neue"/>
              </a:defRPr>
            </a:lvl6pPr>
            <a:lvl7pPr lvl="6" rtl="0" algn="ctr">
              <a:spcBef>
                <a:spcPts val="1000"/>
              </a:spcBef>
              <a:spcAft>
                <a:spcPts val="0"/>
              </a:spcAft>
              <a:buNone/>
              <a:defRPr b="1" sz="3600">
                <a:latin typeface="Helvetica Neue"/>
                <a:ea typeface="Helvetica Neue"/>
                <a:cs typeface="Helvetica Neue"/>
                <a:sym typeface="Helvetica Neue"/>
              </a:defRPr>
            </a:lvl7pPr>
            <a:lvl8pPr lvl="7" rtl="0" algn="ctr">
              <a:spcBef>
                <a:spcPts val="1000"/>
              </a:spcBef>
              <a:spcAft>
                <a:spcPts val="0"/>
              </a:spcAft>
              <a:buNone/>
              <a:defRPr b="1" sz="3600">
                <a:latin typeface="Helvetica Neue"/>
                <a:ea typeface="Helvetica Neue"/>
                <a:cs typeface="Helvetica Neue"/>
                <a:sym typeface="Helvetica Neue"/>
              </a:defRPr>
            </a:lvl8pPr>
            <a:lvl9pPr lvl="8" rtl="0" algn="ctr">
              <a:spcBef>
                <a:spcPts val="1000"/>
              </a:spcBef>
              <a:spcAft>
                <a:spcPts val="0"/>
              </a:spcAft>
              <a:buNone/>
              <a:defRPr b="1" sz="3600">
                <a:latin typeface="Helvetica Neue"/>
                <a:ea typeface="Helvetica Neue"/>
                <a:cs typeface="Helvetica Neue"/>
                <a:sym typeface="Helvetica Neue"/>
              </a:defRPr>
            </a:lvl9pPr>
          </a:lstStyle>
          <a:p/>
        </p:txBody>
      </p:sp>
      <p:sp>
        <p:nvSpPr>
          <p:cNvPr id="663" name="Google Shape;663;p54"/>
          <p:cNvSpPr txBox="1"/>
          <p:nvPr>
            <p:ph idx="3" type="subTitle"/>
          </p:nvPr>
        </p:nvSpPr>
        <p:spPr>
          <a:xfrm>
            <a:off x="3087533" y="9680673"/>
            <a:ext cx="5185500" cy="1814400"/>
          </a:xfrm>
          <a:prstGeom prst="rect">
            <a:avLst/>
          </a:prstGeom>
        </p:spPr>
        <p:txBody>
          <a:bodyPr anchorCtr="0" anchor="t" bIns="91425" lIns="91425" spcFirstLastPara="1" rIns="91425" wrap="square" tIns="91425">
            <a:noAutofit/>
          </a:bodyPr>
          <a:lstStyle>
            <a:lvl1pPr lvl="0" rtl="0" algn="ctr">
              <a:spcBef>
                <a:spcPts val="1000"/>
              </a:spcBef>
              <a:spcAft>
                <a:spcPts val="0"/>
              </a:spcAft>
              <a:buNone/>
              <a:defRPr sz="3200">
                <a:solidFill>
                  <a:schemeClr val="dk2"/>
                </a:solidFill>
                <a:latin typeface="Helvetica Neue Light"/>
                <a:ea typeface="Helvetica Neue Light"/>
                <a:cs typeface="Helvetica Neue Light"/>
                <a:sym typeface="Helvetica Neue Light"/>
              </a:defRPr>
            </a:lvl1pPr>
            <a:lvl2pPr lvl="1" rtl="0" algn="ctr">
              <a:spcBef>
                <a:spcPts val="1000"/>
              </a:spcBef>
              <a:spcAft>
                <a:spcPts val="0"/>
              </a:spcAft>
              <a:buNone/>
              <a:defRPr sz="3200">
                <a:latin typeface="Helvetica Neue Light"/>
                <a:ea typeface="Helvetica Neue Light"/>
                <a:cs typeface="Helvetica Neue Light"/>
                <a:sym typeface="Helvetica Neue Light"/>
              </a:defRPr>
            </a:lvl2pPr>
            <a:lvl3pPr lvl="2" rtl="0" algn="ctr">
              <a:spcBef>
                <a:spcPts val="1000"/>
              </a:spcBef>
              <a:spcAft>
                <a:spcPts val="0"/>
              </a:spcAft>
              <a:buNone/>
              <a:defRPr sz="3200">
                <a:latin typeface="Helvetica Neue Light"/>
                <a:ea typeface="Helvetica Neue Light"/>
                <a:cs typeface="Helvetica Neue Light"/>
                <a:sym typeface="Helvetica Neue Light"/>
              </a:defRPr>
            </a:lvl3pPr>
            <a:lvl4pPr lvl="3" rtl="0" algn="ctr">
              <a:spcBef>
                <a:spcPts val="1000"/>
              </a:spcBef>
              <a:spcAft>
                <a:spcPts val="0"/>
              </a:spcAft>
              <a:buNone/>
              <a:defRPr sz="3200">
                <a:latin typeface="Helvetica Neue Light"/>
                <a:ea typeface="Helvetica Neue Light"/>
                <a:cs typeface="Helvetica Neue Light"/>
                <a:sym typeface="Helvetica Neue Light"/>
              </a:defRPr>
            </a:lvl4pPr>
            <a:lvl5pPr lvl="4" rtl="0" algn="ctr">
              <a:spcBef>
                <a:spcPts val="1000"/>
              </a:spcBef>
              <a:spcAft>
                <a:spcPts val="0"/>
              </a:spcAft>
              <a:buNone/>
              <a:defRPr sz="3200">
                <a:latin typeface="Helvetica Neue Light"/>
                <a:ea typeface="Helvetica Neue Light"/>
                <a:cs typeface="Helvetica Neue Light"/>
                <a:sym typeface="Helvetica Neue Light"/>
              </a:defRPr>
            </a:lvl5pPr>
            <a:lvl6pPr lvl="5" rtl="0" algn="ctr">
              <a:spcBef>
                <a:spcPts val="1000"/>
              </a:spcBef>
              <a:spcAft>
                <a:spcPts val="0"/>
              </a:spcAft>
              <a:buNone/>
              <a:defRPr sz="3200">
                <a:latin typeface="Helvetica Neue Light"/>
                <a:ea typeface="Helvetica Neue Light"/>
                <a:cs typeface="Helvetica Neue Light"/>
                <a:sym typeface="Helvetica Neue Light"/>
              </a:defRPr>
            </a:lvl6pPr>
            <a:lvl7pPr lvl="6" rtl="0" algn="ctr">
              <a:spcBef>
                <a:spcPts val="1000"/>
              </a:spcBef>
              <a:spcAft>
                <a:spcPts val="0"/>
              </a:spcAft>
              <a:buNone/>
              <a:defRPr sz="3200">
                <a:latin typeface="Helvetica Neue Light"/>
                <a:ea typeface="Helvetica Neue Light"/>
                <a:cs typeface="Helvetica Neue Light"/>
                <a:sym typeface="Helvetica Neue Light"/>
              </a:defRPr>
            </a:lvl7pPr>
            <a:lvl8pPr lvl="7" rtl="0" algn="ctr">
              <a:spcBef>
                <a:spcPts val="1000"/>
              </a:spcBef>
              <a:spcAft>
                <a:spcPts val="0"/>
              </a:spcAft>
              <a:buNone/>
              <a:defRPr sz="3200">
                <a:latin typeface="Helvetica Neue Light"/>
                <a:ea typeface="Helvetica Neue Light"/>
                <a:cs typeface="Helvetica Neue Light"/>
                <a:sym typeface="Helvetica Neue Light"/>
              </a:defRPr>
            </a:lvl8pPr>
            <a:lvl9pPr lvl="8" rtl="0" algn="ctr">
              <a:spcBef>
                <a:spcPts val="1000"/>
              </a:spcBef>
              <a:spcAft>
                <a:spcPts val="0"/>
              </a:spcAft>
              <a:buNone/>
              <a:defRPr sz="3200">
                <a:latin typeface="Helvetica Neue Light"/>
                <a:ea typeface="Helvetica Neue Light"/>
                <a:cs typeface="Helvetica Neue Light"/>
                <a:sym typeface="Helvetica Neue Light"/>
              </a:defRPr>
            </a:lvl9pPr>
          </a:lstStyle>
          <a:p/>
        </p:txBody>
      </p:sp>
      <p:sp>
        <p:nvSpPr>
          <p:cNvPr id="664" name="Google Shape;664;p54"/>
          <p:cNvSpPr txBox="1"/>
          <p:nvPr>
            <p:ph idx="4" type="subTitle"/>
          </p:nvPr>
        </p:nvSpPr>
        <p:spPr>
          <a:xfrm>
            <a:off x="9549867" y="8051736"/>
            <a:ext cx="5185500" cy="1642500"/>
          </a:xfrm>
          <a:prstGeom prst="rect">
            <a:avLst/>
          </a:prstGeom>
        </p:spPr>
        <p:txBody>
          <a:bodyPr anchorCtr="0" anchor="t" bIns="91425" lIns="91425" spcFirstLastPara="1" rIns="91425" wrap="square" tIns="91425">
            <a:noAutofit/>
          </a:bodyPr>
          <a:lstStyle>
            <a:lvl1pPr lvl="0" rtl="0" algn="ctr">
              <a:spcBef>
                <a:spcPts val="1000"/>
              </a:spcBef>
              <a:spcAft>
                <a:spcPts val="0"/>
              </a:spcAft>
              <a:buNone/>
              <a:defRPr b="1" sz="3600">
                <a:solidFill>
                  <a:schemeClr val="dk2"/>
                </a:solidFill>
                <a:latin typeface="Helvetica Neue"/>
                <a:ea typeface="Helvetica Neue"/>
                <a:cs typeface="Helvetica Neue"/>
                <a:sym typeface="Helvetica Neue"/>
              </a:defRPr>
            </a:lvl1pPr>
            <a:lvl2pPr lvl="1" rtl="0" algn="ctr">
              <a:spcBef>
                <a:spcPts val="1000"/>
              </a:spcBef>
              <a:spcAft>
                <a:spcPts val="0"/>
              </a:spcAft>
              <a:buNone/>
              <a:defRPr b="1" sz="3600">
                <a:latin typeface="Helvetica Neue"/>
                <a:ea typeface="Helvetica Neue"/>
                <a:cs typeface="Helvetica Neue"/>
                <a:sym typeface="Helvetica Neue"/>
              </a:defRPr>
            </a:lvl2pPr>
            <a:lvl3pPr lvl="2" rtl="0" algn="ctr">
              <a:spcBef>
                <a:spcPts val="1000"/>
              </a:spcBef>
              <a:spcAft>
                <a:spcPts val="0"/>
              </a:spcAft>
              <a:buNone/>
              <a:defRPr b="1" sz="3600">
                <a:latin typeface="Helvetica Neue"/>
                <a:ea typeface="Helvetica Neue"/>
                <a:cs typeface="Helvetica Neue"/>
                <a:sym typeface="Helvetica Neue"/>
              </a:defRPr>
            </a:lvl3pPr>
            <a:lvl4pPr lvl="3" rtl="0" algn="ctr">
              <a:spcBef>
                <a:spcPts val="1000"/>
              </a:spcBef>
              <a:spcAft>
                <a:spcPts val="0"/>
              </a:spcAft>
              <a:buNone/>
              <a:defRPr b="1" sz="3600">
                <a:latin typeface="Helvetica Neue"/>
                <a:ea typeface="Helvetica Neue"/>
                <a:cs typeface="Helvetica Neue"/>
                <a:sym typeface="Helvetica Neue"/>
              </a:defRPr>
            </a:lvl4pPr>
            <a:lvl5pPr lvl="4" rtl="0" algn="ctr">
              <a:spcBef>
                <a:spcPts val="1000"/>
              </a:spcBef>
              <a:spcAft>
                <a:spcPts val="0"/>
              </a:spcAft>
              <a:buNone/>
              <a:defRPr b="1" sz="3600">
                <a:latin typeface="Helvetica Neue"/>
                <a:ea typeface="Helvetica Neue"/>
                <a:cs typeface="Helvetica Neue"/>
                <a:sym typeface="Helvetica Neue"/>
              </a:defRPr>
            </a:lvl5pPr>
            <a:lvl6pPr lvl="5" rtl="0" algn="ctr">
              <a:spcBef>
                <a:spcPts val="1000"/>
              </a:spcBef>
              <a:spcAft>
                <a:spcPts val="0"/>
              </a:spcAft>
              <a:buNone/>
              <a:defRPr b="1" sz="3600">
                <a:latin typeface="Helvetica Neue"/>
                <a:ea typeface="Helvetica Neue"/>
                <a:cs typeface="Helvetica Neue"/>
                <a:sym typeface="Helvetica Neue"/>
              </a:defRPr>
            </a:lvl6pPr>
            <a:lvl7pPr lvl="6" rtl="0" algn="ctr">
              <a:spcBef>
                <a:spcPts val="1000"/>
              </a:spcBef>
              <a:spcAft>
                <a:spcPts val="0"/>
              </a:spcAft>
              <a:buNone/>
              <a:defRPr b="1" sz="3600">
                <a:latin typeface="Helvetica Neue"/>
                <a:ea typeface="Helvetica Neue"/>
                <a:cs typeface="Helvetica Neue"/>
                <a:sym typeface="Helvetica Neue"/>
              </a:defRPr>
            </a:lvl7pPr>
            <a:lvl8pPr lvl="7" rtl="0" algn="ctr">
              <a:spcBef>
                <a:spcPts val="1000"/>
              </a:spcBef>
              <a:spcAft>
                <a:spcPts val="0"/>
              </a:spcAft>
              <a:buNone/>
              <a:defRPr b="1" sz="3600">
                <a:latin typeface="Helvetica Neue"/>
                <a:ea typeface="Helvetica Neue"/>
                <a:cs typeface="Helvetica Neue"/>
                <a:sym typeface="Helvetica Neue"/>
              </a:defRPr>
            </a:lvl8pPr>
            <a:lvl9pPr lvl="8" rtl="0" algn="ctr">
              <a:spcBef>
                <a:spcPts val="1000"/>
              </a:spcBef>
              <a:spcAft>
                <a:spcPts val="0"/>
              </a:spcAft>
              <a:buNone/>
              <a:defRPr b="1" sz="3600">
                <a:latin typeface="Helvetica Neue"/>
                <a:ea typeface="Helvetica Neue"/>
                <a:cs typeface="Helvetica Neue"/>
                <a:sym typeface="Helvetica Neue"/>
              </a:defRPr>
            </a:lvl9pPr>
          </a:lstStyle>
          <a:p/>
        </p:txBody>
      </p:sp>
      <p:sp>
        <p:nvSpPr>
          <p:cNvPr id="665" name="Google Shape;665;p54"/>
          <p:cNvSpPr txBox="1"/>
          <p:nvPr>
            <p:ph idx="5" type="subTitle"/>
          </p:nvPr>
        </p:nvSpPr>
        <p:spPr>
          <a:xfrm>
            <a:off x="9549867" y="9680673"/>
            <a:ext cx="5185500" cy="1814400"/>
          </a:xfrm>
          <a:prstGeom prst="rect">
            <a:avLst/>
          </a:prstGeom>
        </p:spPr>
        <p:txBody>
          <a:bodyPr anchorCtr="0" anchor="t" bIns="91425" lIns="91425" spcFirstLastPara="1" rIns="91425" wrap="square" tIns="91425">
            <a:noAutofit/>
          </a:bodyPr>
          <a:lstStyle>
            <a:lvl1pPr lvl="0" rtl="0" algn="ctr">
              <a:spcBef>
                <a:spcPts val="1000"/>
              </a:spcBef>
              <a:spcAft>
                <a:spcPts val="0"/>
              </a:spcAft>
              <a:buNone/>
              <a:defRPr sz="3200">
                <a:solidFill>
                  <a:schemeClr val="dk2"/>
                </a:solidFill>
                <a:latin typeface="Helvetica Neue Light"/>
                <a:ea typeface="Helvetica Neue Light"/>
                <a:cs typeface="Helvetica Neue Light"/>
                <a:sym typeface="Helvetica Neue Light"/>
              </a:defRPr>
            </a:lvl1pPr>
            <a:lvl2pPr lvl="1" rtl="0" algn="ctr">
              <a:spcBef>
                <a:spcPts val="1000"/>
              </a:spcBef>
              <a:spcAft>
                <a:spcPts val="0"/>
              </a:spcAft>
              <a:buNone/>
              <a:defRPr sz="3200">
                <a:latin typeface="Helvetica Neue Light"/>
                <a:ea typeface="Helvetica Neue Light"/>
                <a:cs typeface="Helvetica Neue Light"/>
                <a:sym typeface="Helvetica Neue Light"/>
              </a:defRPr>
            </a:lvl2pPr>
            <a:lvl3pPr lvl="2" rtl="0" algn="ctr">
              <a:spcBef>
                <a:spcPts val="1000"/>
              </a:spcBef>
              <a:spcAft>
                <a:spcPts val="0"/>
              </a:spcAft>
              <a:buNone/>
              <a:defRPr sz="3200">
                <a:latin typeface="Helvetica Neue Light"/>
                <a:ea typeface="Helvetica Neue Light"/>
                <a:cs typeface="Helvetica Neue Light"/>
                <a:sym typeface="Helvetica Neue Light"/>
              </a:defRPr>
            </a:lvl3pPr>
            <a:lvl4pPr lvl="3" rtl="0" algn="ctr">
              <a:spcBef>
                <a:spcPts val="1000"/>
              </a:spcBef>
              <a:spcAft>
                <a:spcPts val="0"/>
              </a:spcAft>
              <a:buNone/>
              <a:defRPr sz="3200">
                <a:latin typeface="Helvetica Neue Light"/>
                <a:ea typeface="Helvetica Neue Light"/>
                <a:cs typeface="Helvetica Neue Light"/>
                <a:sym typeface="Helvetica Neue Light"/>
              </a:defRPr>
            </a:lvl4pPr>
            <a:lvl5pPr lvl="4" rtl="0" algn="ctr">
              <a:spcBef>
                <a:spcPts val="1000"/>
              </a:spcBef>
              <a:spcAft>
                <a:spcPts val="0"/>
              </a:spcAft>
              <a:buNone/>
              <a:defRPr sz="3200">
                <a:latin typeface="Helvetica Neue Light"/>
                <a:ea typeface="Helvetica Neue Light"/>
                <a:cs typeface="Helvetica Neue Light"/>
                <a:sym typeface="Helvetica Neue Light"/>
              </a:defRPr>
            </a:lvl5pPr>
            <a:lvl6pPr lvl="5" rtl="0" algn="ctr">
              <a:spcBef>
                <a:spcPts val="1000"/>
              </a:spcBef>
              <a:spcAft>
                <a:spcPts val="0"/>
              </a:spcAft>
              <a:buNone/>
              <a:defRPr sz="3200">
                <a:latin typeface="Helvetica Neue Light"/>
                <a:ea typeface="Helvetica Neue Light"/>
                <a:cs typeface="Helvetica Neue Light"/>
                <a:sym typeface="Helvetica Neue Light"/>
              </a:defRPr>
            </a:lvl6pPr>
            <a:lvl7pPr lvl="6" rtl="0" algn="ctr">
              <a:spcBef>
                <a:spcPts val="1000"/>
              </a:spcBef>
              <a:spcAft>
                <a:spcPts val="0"/>
              </a:spcAft>
              <a:buNone/>
              <a:defRPr sz="3200">
                <a:latin typeface="Helvetica Neue Light"/>
                <a:ea typeface="Helvetica Neue Light"/>
                <a:cs typeface="Helvetica Neue Light"/>
                <a:sym typeface="Helvetica Neue Light"/>
              </a:defRPr>
            </a:lvl7pPr>
            <a:lvl8pPr lvl="7" rtl="0" algn="ctr">
              <a:spcBef>
                <a:spcPts val="1000"/>
              </a:spcBef>
              <a:spcAft>
                <a:spcPts val="0"/>
              </a:spcAft>
              <a:buNone/>
              <a:defRPr sz="3200">
                <a:latin typeface="Helvetica Neue Light"/>
                <a:ea typeface="Helvetica Neue Light"/>
                <a:cs typeface="Helvetica Neue Light"/>
                <a:sym typeface="Helvetica Neue Light"/>
              </a:defRPr>
            </a:lvl8pPr>
            <a:lvl9pPr lvl="8" rtl="0" algn="ctr">
              <a:spcBef>
                <a:spcPts val="1000"/>
              </a:spcBef>
              <a:spcAft>
                <a:spcPts val="0"/>
              </a:spcAft>
              <a:buNone/>
              <a:defRPr sz="3200">
                <a:latin typeface="Helvetica Neue Light"/>
                <a:ea typeface="Helvetica Neue Light"/>
                <a:cs typeface="Helvetica Neue Light"/>
                <a:sym typeface="Helvetica Neue Light"/>
              </a:defRPr>
            </a:lvl9pPr>
          </a:lstStyle>
          <a:p/>
        </p:txBody>
      </p:sp>
      <p:sp>
        <p:nvSpPr>
          <p:cNvPr id="666" name="Google Shape;666;p54"/>
          <p:cNvSpPr txBox="1"/>
          <p:nvPr>
            <p:ph idx="6" type="subTitle"/>
          </p:nvPr>
        </p:nvSpPr>
        <p:spPr>
          <a:xfrm>
            <a:off x="16012200" y="8051736"/>
            <a:ext cx="5185500" cy="1642500"/>
          </a:xfrm>
          <a:prstGeom prst="rect">
            <a:avLst/>
          </a:prstGeom>
        </p:spPr>
        <p:txBody>
          <a:bodyPr anchorCtr="0" anchor="t" bIns="91425" lIns="91425" spcFirstLastPara="1" rIns="91425" wrap="square" tIns="91425">
            <a:noAutofit/>
          </a:bodyPr>
          <a:lstStyle>
            <a:lvl1pPr lvl="0" rtl="0" algn="ctr">
              <a:spcBef>
                <a:spcPts val="1000"/>
              </a:spcBef>
              <a:spcAft>
                <a:spcPts val="0"/>
              </a:spcAft>
              <a:buNone/>
              <a:defRPr b="1" sz="3600">
                <a:solidFill>
                  <a:schemeClr val="dk2"/>
                </a:solidFill>
                <a:latin typeface="Helvetica Neue"/>
                <a:ea typeface="Helvetica Neue"/>
                <a:cs typeface="Helvetica Neue"/>
                <a:sym typeface="Helvetica Neue"/>
              </a:defRPr>
            </a:lvl1pPr>
            <a:lvl2pPr lvl="1" rtl="0" algn="ctr">
              <a:spcBef>
                <a:spcPts val="1000"/>
              </a:spcBef>
              <a:spcAft>
                <a:spcPts val="0"/>
              </a:spcAft>
              <a:buNone/>
              <a:defRPr b="1" sz="3600">
                <a:latin typeface="Helvetica Neue"/>
                <a:ea typeface="Helvetica Neue"/>
                <a:cs typeface="Helvetica Neue"/>
                <a:sym typeface="Helvetica Neue"/>
              </a:defRPr>
            </a:lvl2pPr>
            <a:lvl3pPr lvl="2" rtl="0" algn="ctr">
              <a:spcBef>
                <a:spcPts val="1000"/>
              </a:spcBef>
              <a:spcAft>
                <a:spcPts val="0"/>
              </a:spcAft>
              <a:buNone/>
              <a:defRPr b="1" sz="3600">
                <a:latin typeface="Helvetica Neue"/>
                <a:ea typeface="Helvetica Neue"/>
                <a:cs typeface="Helvetica Neue"/>
                <a:sym typeface="Helvetica Neue"/>
              </a:defRPr>
            </a:lvl3pPr>
            <a:lvl4pPr lvl="3" rtl="0" algn="ctr">
              <a:spcBef>
                <a:spcPts val="1000"/>
              </a:spcBef>
              <a:spcAft>
                <a:spcPts val="0"/>
              </a:spcAft>
              <a:buNone/>
              <a:defRPr b="1" sz="3600">
                <a:latin typeface="Helvetica Neue"/>
                <a:ea typeface="Helvetica Neue"/>
                <a:cs typeface="Helvetica Neue"/>
                <a:sym typeface="Helvetica Neue"/>
              </a:defRPr>
            </a:lvl4pPr>
            <a:lvl5pPr lvl="4" rtl="0" algn="ctr">
              <a:spcBef>
                <a:spcPts val="1000"/>
              </a:spcBef>
              <a:spcAft>
                <a:spcPts val="0"/>
              </a:spcAft>
              <a:buNone/>
              <a:defRPr b="1" sz="3600">
                <a:latin typeface="Helvetica Neue"/>
                <a:ea typeface="Helvetica Neue"/>
                <a:cs typeface="Helvetica Neue"/>
                <a:sym typeface="Helvetica Neue"/>
              </a:defRPr>
            </a:lvl5pPr>
            <a:lvl6pPr lvl="5" rtl="0" algn="ctr">
              <a:spcBef>
                <a:spcPts val="1000"/>
              </a:spcBef>
              <a:spcAft>
                <a:spcPts val="0"/>
              </a:spcAft>
              <a:buNone/>
              <a:defRPr b="1" sz="3600">
                <a:latin typeface="Helvetica Neue"/>
                <a:ea typeface="Helvetica Neue"/>
                <a:cs typeface="Helvetica Neue"/>
                <a:sym typeface="Helvetica Neue"/>
              </a:defRPr>
            </a:lvl6pPr>
            <a:lvl7pPr lvl="6" rtl="0" algn="ctr">
              <a:spcBef>
                <a:spcPts val="1000"/>
              </a:spcBef>
              <a:spcAft>
                <a:spcPts val="0"/>
              </a:spcAft>
              <a:buNone/>
              <a:defRPr b="1" sz="3600">
                <a:latin typeface="Helvetica Neue"/>
                <a:ea typeface="Helvetica Neue"/>
                <a:cs typeface="Helvetica Neue"/>
                <a:sym typeface="Helvetica Neue"/>
              </a:defRPr>
            </a:lvl7pPr>
            <a:lvl8pPr lvl="7" rtl="0" algn="ctr">
              <a:spcBef>
                <a:spcPts val="1000"/>
              </a:spcBef>
              <a:spcAft>
                <a:spcPts val="0"/>
              </a:spcAft>
              <a:buNone/>
              <a:defRPr b="1" sz="3600">
                <a:latin typeface="Helvetica Neue"/>
                <a:ea typeface="Helvetica Neue"/>
                <a:cs typeface="Helvetica Neue"/>
                <a:sym typeface="Helvetica Neue"/>
              </a:defRPr>
            </a:lvl8pPr>
            <a:lvl9pPr lvl="8" rtl="0" algn="ctr">
              <a:spcBef>
                <a:spcPts val="1000"/>
              </a:spcBef>
              <a:spcAft>
                <a:spcPts val="0"/>
              </a:spcAft>
              <a:buNone/>
              <a:defRPr b="1" sz="3600">
                <a:latin typeface="Helvetica Neue"/>
                <a:ea typeface="Helvetica Neue"/>
                <a:cs typeface="Helvetica Neue"/>
                <a:sym typeface="Helvetica Neue"/>
              </a:defRPr>
            </a:lvl9pPr>
          </a:lstStyle>
          <a:p/>
        </p:txBody>
      </p:sp>
      <p:sp>
        <p:nvSpPr>
          <p:cNvPr id="667" name="Google Shape;667;p54"/>
          <p:cNvSpPr txBox="1"/>
          <p:nvPr>
            <p:ph idx="7" type="subTitle"/>
          </p:nvPr>
        </p:nvSpPr>
        <p:spPr>
          <a:xfrm>
            <a:off x="16012200" y="9680673"/>
            <a:ext cx="5185500" cy="1814400"/>
          </a:xfrm>
          <a:prstGeom prst="rect">
            <a:avLst/>
          </a:prstGeom>
        </p:spPr>
        <p:txBody>
          <a:bodyPr anchorCtr="0" anchor="t" bIns="91425" lIns="91425" spcFirstLastPara="1" rIns="91425" wrap="square" tIns="91425">
            <a:noAutofit/>
          </a:bodyPr>
          <a:lstStyle>
            <a:lvl1pPr lvl="0" rtl="0" algn="ctr">
              <a:spcBef>
                <a:spcPts val="1000"/>
              </a:spcBef>
              <a:spcAft>
                <a:spcPts val="0"/>
              </a:spcAft>
              <a:buNone/>
              <a:defRPr sz="3200">
                <a:solidFill>
                  <a:schemeClr val="dk2"/>
                </a:solidFill>
                <a:latin typeface="Helvetica Neue Light"/>
                <a:ea typeface="Helvetica Neue Light"/>
                <a:cs typeface="Helvetica Neue Light"/>
                <a:sym typeface="Helvetica Neue Light"/>
              </a:defRPr>
            </a:lvl1pPr>
            <a:lvl2pPr lvl="1" rtl="0" algn="ctr">
              <a:spcBef>
                <a:spcPts val="1000"/>
              </a:spcBef>
              <a:spcAft>
                <a:spcPts val="0"/>
              </a:spcAft>
              <a:buNone/>
              <a:defRPr sz="3200">
                <a:latin typeface="Helvetica Neue Light"/>
                <a:ea typeface="Helvetica Neue Light"/>
                <a:cs typeface="Helvetica Neue Light"/>
                <a:sym typeface="Helvetica Neue Light"/>
              </a:defRPr>
            </a:lvl2pPr>
            <a:lvl3pPr lvl="2" rtl="0" algn="ctr">
              <a:spcBef>
                <a:spcPts val="1000"/>
              </a:spcBef>
              <a:spcAft>
                <a:spcPts val="0"/>
              </a:spcAft>
              <a:buNone/>
              <a:defRPr sz="3200">
                <a:latin typeface="Helvetica Neue Light"/>
                <a:ea typeface="Helvetica Neue Light"/>
                <a:cs typeface="Helvetica Neue Light"/>
                <a:sym typeface="Helvetica Neue Light"/>
              </a:defRPr>
            </a:lvl3pPr>
            <a:lvl4pPr lvl="3" rtl="0" algn="ctr">
              <a:spcBef>
                <a:spcPts val="1000"/>
              </a:spcBef>
              <a:spcAft>
                <a:spcPts val="0"/>
              </a:spcAft>
              <a:buNone/>
              <a:defRPr sz="3200">
                <a:latin typeface="Helvetica Neue Light"/>
                <a:ea typeface="Helvetica Neue Light"/>
                <a:cs typeface="Helvetica Neue Light"/>
                <a:sym typeface="Helvetica Neue Light"/>
              </a:defRPr>
            </a:lvl4pPr>
            <a:lvl5pPr lvl="4" rtl="0" algn="ctr">
              <a:spcBef>
                <a:spcPts val="1000"/>
              </a:spcBef>
              <a:spcAft>
                <a:spcPts val="0"/>
              </a:spcAft>
              <a:buNone/>
              <a:defRPr sz="3200">
                <a:latin typeface="Helvetica Neue Light"/>
                <a:ea typeface="Helvetica Neue Light"/>
                <a:cs typeface="Helvetica Neue Light"/>
                <a:sym typeface="Helvetica Neue Light"/>
              </a:defRPr>
            </a:lvl5pPr>
            <a:lvl6pPr lvl="5" rtl="0" algn="ctr">
              <a:spcBef>
                <a:spcPts val="1000"/>
              </a:spcBef>
              <a:spcAft>
                <a:spcPts val="0"/>
              </a:spcAft>
              <a:buNone/>
              <a:defRPr sz="3200">
                <a:latin typeface="Helvetica Neue Light"/>
                <a:ea typeface="Helvetica Neue Light"/>
                <a:cs typeface="Helvetica Neue Light"/>
                <a:sym typeface="Helvetica Neue Light"/>
              </a:defRPr>
            </a:lvl6pPr>
            <a:lvl7pPr lvl="6" rtl="0" algn="ctr">
              <a:spcBef>
                <a:spcPts val="1000"/>
              </a:spcBef>
              <a:spcAft>
                <a:spcPts val="0"/>
              </a:spcAft>
              <a:buNone/>
              <a:defRPr sz="3200">
                <a:latin typeface="Helvetica Neue Light"/>
                <a:ea typeface="Helvetica Neue Light"/>
                <a:cs typeface="Helvetica Neue Light"/>
                <a:sym typeface="Helvetica Neue Light"/>
              </a:defRPr>
            </a:lvl7pPr>
            <a:lvl8pPr lvl="7" rtl="0" algn="ctr">
              <a:spcBef>
                <a:spcPts val="1000"/>
              </a:spcBef>
              <a:spcAft>
                <a:spcPts val="0"/>
              </a:spcAft>
              <a:buNone/>
              <a:defRPr sz="3200">
                <a:latin typeface="Helvetica Neue Light"/>
                <a:ea typeface="Helvetica Neue Light"/>
                <a:cs typeface="Helvetica Neue Light"/>
                <a:sym typeface="Helvetica Neue Light"/>
              </a:defRPr>
            </a:lvl8pPr>
            <a:lvl9pPr lvl="8" rtl="0" algn="ctr">
              <a:spcBef>
                <a:spcPts val="1000"/>
              </a:spcBef>
              <a:spcAft>
                <a:spcPts val="0"/>
              </a:spcAft>
              <a:buNone/>
              <a:defRPr sz="3200">
                <a:latin typeface="Helvetica Neue Light"/>
                <a:ea typeface="Helvetica Neue Light"/>
                <a:cs typeface="Helvetica Neue Light"/>
                <a:sym typeface="Helvetica Neue Light"/>
              </a:defRPr>
            </a:lvl9pPr>
          </a:lstStyle>
          <a:p/>
        </p:txBody>
      </p:sp>
      <p:sp>
        <p:nvSpPr>
          <p:cNvPr id="668" name="Google Shape;668;p54"/>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rgbClr val="F5F5F5"/>
        </a:solidFill>
      </p:bgPr>
    </p:bg>
    <p:spTree>
      <p:nvGrpSpPr>
        <p:cNvPr id="669" name="Shape 669"/>
        <p:cNvGrpSpPr/>
        <p:nvPr/>
      </p:nvGrpSpPr>
      <p:grpSpPr>
        <a:xfrm>
          <a:off x="0" y="0"/>
          <a:ext cx="0" cy="0"/>
          <a:chOff x="0" y="0"/>
          <a:chExt cx="0" cy="0"/>
        </a:xfrm>
      </p:grpSpPr>
      <p:sp>
        <p:nvSpPr>
          <p:cNvPr id="670" name="Google Shape;670;p55"/>
          <p:cNvSpPr txBox="1"/>
          <p:nvPr>
            <p:ph type="title"/>
          </p:nvPr>
        </p:nvSpPr>
        <p:spPr>
          <a:xfrm>
            <a:off x="1676400" y="730250"/>
            <a:ext cx="21031200" cy="26511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7200"/>
              <a:buNone/>
              <a:defRPr i="0" sz="7200" u="none" cap="none" strike="noStrike">
                <a:solidFill>
                  <a:schemeClr val="dk1"/>
                </a:solidFill>
              </a:defRPr>
            </a:lvl1pPr>
            <a:lvl2pPr lvl="1" rtl="0">
              <a:spcBef>
                <a:spcPts val="0"/>
              </a:spcBef>
              <a:spcAft>
                <a:spcPts val="0"/>
              </a:spcAft>
              <a:buSzPts val="8800"/>
              <a:buNone/>
              <a:defRPr sz="3700"/>
            </a:lvl2pPr>
            <a:lvl3pPr lvl="2" rtl="0">
              <a:spcBef>
                <a:spcPts val="0"/>
              </a:spcBef>
              <a:spcAft>
                <a:spcPts val="0"/>
              </a:spcAft>
              <a:buSzPts val="8800"/>
              <a:buNone/>
              <a:defRPr sz="3700"/>
            </a:lvl3pPr>
            <a:lvl4pPr lvl="3" rtl="0">
              <a:spcBef>
                <a:spcPts val="0"/>
              </a:spcBef>
              <a:spcAft>
                <a:spcPts val="0"/>
              </a:spcAft>
              <a:buSzPts val="8800"/>
              <a:buNone/>
              <a:defRPr sz="3700"/>
            </a:lvl4pPr>
            <a:lvl5pPr lvl="4" rtl="0">
              <a:spcBef>
                <a:spcPts val="0"/>
              </a:spcBef>
              <a:spcAft>
                <a:spcPts val="0"/>
              </a:spcAft>
              <a:buSzPts val="8800"/>
              <a:buNone/>
              <a:defRPr sz="3700"/>
            </a:lvl5pPr>
            <a:lvl6pPr lvl="5" rtl="0">
              <a:spcBef>
                <a:spcPts val="0"/>
              </a:spcBef>
              <a:spcAft>
                <a:spcPts val="0"/>
              </a:spcAft>
              <a:buSzPts val="8800"/>
              <a:buNone/>
              <a:defRPr sz="3700"/>
            </a:lvl6pPr>
            <a:lvl7pPr lvl="6" rtl="0">
              <a:spcBef>
                <a:spcPts val="0"/>
              </a:spcBef>
              <a:spcAft>
                <a:spcPts val="0"/>
              </a:spcAft>
              <a:buSzPts val="8800"/>
              <a:buNone/>
              <a:defRPr sz="3700"/>
            </a:lvl7pPr>
            <a:lvl8pPr lvl="7" rtl="0">
              <a:spcBef>
                <a:spcPts val="0"/>
              </a:spcBef>
              <a:spcAft>
                <a:spcPts val="0"/>
              </a:spcAft>
              <a:buSzPts val="8800"/>
              <a:buNone/>
              <a:defRPr sz="3700"/>
            </a:lvl8pPr>
            <a:lvl9pPr lvl="8" rtl="0">
              <a:spcBef>
                <a:spcPts val="0"/>
              </a:spcBef>
              <a:spcAft>
                <a:spcPts val="0"/>
              </a:spcAft>
              <a:buSzPts val="8800"/>
              <a:buNone/>
              <a:defRPr sz="3700"/>
            </a:lvl9pPr>
          </a:lstStyle>
          <a:p/>
        </p:txBody>
      </p:sp>
      <p:sp>
        <p:nvSpPr>
          <p:cNvPr id="671" name="Google Shape;671;p55"/>
          <p:cNvSpPr txBox="1"/>
          <p:nvPr>
            <p:ph idx="1" type="body"/>
          </p:nvPr>
        </p:nvSpPr>
        <p:spPr>
          <a:xfrm>
            <a:off x="1676400" y="3651250"/>
            <a:ext cx="21031200" cy="8702400"/>
          </a:xfrm>
          <a:prstGeom prst="rect">
            <a:avLst/>
          </a:prstGeom>
          <a:noFill/>
          <a:ln>
            <a:noFill/>
          </a:ln>
        </p:spPr>
        <p:txBody>
          <a:bodyPr anchorCtr="0" anchor="t" bIns="91425" lIns="91425" spcFirstLastPara="1" rIns="91425" wrap="square" tIns="91425">
            <a:noAutofit/>
          </a:bodyPr>
          <a:lstStyle>
            <a:lvl1pPr indent="-584200" lvl="0" marL="457200" marR="0" rtl="0" algn="l">
              <a:lnSpc>
                <a:spcPct val="90000"/>
              </a:lnSpc>
              <a:spcBef>
                <a:spcPts val="2100"/>
              </a:spcBef>
              <a:spcAft>
                <a:spcPts val="0"/>
              </a:spcAft>
              <a:buClr>
                <a:schemeClr val="dk1"/>
              </a:buClr>
              <a:buSzPts val="5600"/>
              <a:buChar char="•"/>
              <a:defRPr i="0" sz="5600" u="none" cap="none" strike="noStrike">
                <a:solidFill>
                  <a:schemeClr val="dk1"/>
                </a:solidFill>
              </a:defRPr>
            </a:lvl1pPr>
            <a:lvl2pPr indent="-533400" lvl="1" marL="914400" marR="0" rtl="0" algn="l">
              <a:lnSpc>
                <a:spcPct val="90000"/>
              </a:lnSpc>
              <a:spcBef>
                <a:spcPts val="1100"/>
              </a:spcBef>
              <a:spcAft>
                <a:spcPts val="0"/>
              </a:spcAft>
              <a:buClr>
                <a:schemeClr val="dk1"/>
              </a:buClr>
              <a:buSzPts val="4800"/>
              <a:buChar char="•"/>
              <a:defRPr i="0" sz="4800" u="none" cap="none" strike="noStrike">
                <a:solidFill>
                  <a:schemeClr val="dk1"/>
                </a:solidFill>
              </a:defRPr>
            </a:lvl2pPr>
            <a:lvl3pPr indent="-482600" lvl="2" marL="1371600" marR="0" rtl="0" algn="l">
              <a:lnSpc>
                <a:spcPct val="90000"/>
              </a:lnSpc>
              <a:spcBef>
                <a:spcPts val="1100"/>
              </a:spcBef>
              <a:spcAft>
                <a:spcPts val="0"/>
              </a:spcAft>
              <a:buClr>
                <a:schemeClr val="dk1"/>
              </a:buClr>
              <a:buSzPts val="4000"/>
              <a:buChar char="•"/>
              <a:defRPr i="0" sz="4000" u="none" cap="none" strike="noStrike">
                <a:solidFill>
                  <a:schemeClr val="dk1"/>
                </a:solidFill>
              </a:defRPr>
            </a:lvl3pPr>
            <a:lvl4pPr indent="-463550" lvl="3" marL="1828800" marR="0" rtl="0" algn="l">
              <a:lnSpc>
                <a:spcPct val="90000"/>
              </a:lnSpc>
              <a:spcBef>
                <a:spcPts val="1100"/>
              </a:spcBef>
              <a:spcAft>
                <a:spcPts val="0"/>
              </a:spcAft>
              <a:buClr>
                <a:schemeClr val="dk1"/>
              </a:buClr>
              <a:buSzPts val="3700"/>
              <a:buChar char="•"/>
              <a:defRPr i="0" sz="3700" u="none" cap="none" strike="noStrike">
                <a:solidFill>
                  <a:schemeClr val="dk1"/>
                </a:solidFill>
              </a:defRPr>
            </a:lvl4pPr>
            <a:lvl5pPr indent="-463550" lvl="4" marL="2286000" marR="0" rtl="0" algn="l">
              <a:lnSpc>
                <a:spcPct val="90000"/>
              </a:lnSpc>
              <a:spcBef>
                <a:spcPts val="1100"/>
              </a:spcBef>
              <a:spcAft>
                <a:spcPts val="0"/>
              </a:spcAft>
              <a:buClr>
                <a:schemeClr val="dk1"/>
              </a:buClr>
              <a:buSzPts val="3700"/>
              <a:buChar char="•"/>
              <a:defRPr i="0" sz="3700" u="none" cap="none" strike="noStrike">
                <a:solidFill>
                  <a:schemeClr val="dk1"/>
                </a:solidFill>
              </a:defRPr>
            </a:lvl5pPr>
            <a:lvl6pPr indent="-463550" lvl="5" marL="2743200" marR="0" rtl="0" algn="l">
              <a:lnSpc>
                <a:spcPct val="90000"/>
              </a:lnSpc>
              <a:spcBef>
                <a:spcPts val="1100"/>
              </a:spcBef>
              <a:spcAft>
                <a:spcPts val="0"/>
              </a:spcAft>
              <a:buClr>
                <a:schemeClr val="dk1"/>
              </a:buClr>
              <a:buSzPts val="3700"/>
              <a:buChar char="•"/>
              <a:defRPr i="0" sz="3700" u="none" cap="none" strike="noStrike">
                <a:solidFill>
                  <a:schemeClr val="dk1"/>
                </a:solidFill>
              </a:defRPr>
            </a:lvl6pPr>
            <a:lvl7pPr indent="-463550" lvl="6" marL="3200400" marR="0" rtl="0" algn="l">
              <a:lnSpc>
                <a:spcPct val="90000"/>
              </a:lnSpc>
              <a:spcBef>
                <a:spcPts val="1100"/>
              </a:spcBef>
              <a:spcAft>
                <a:spcPts val="0"/>
              </a:spcAft>
              <a:buClr>
                <a:schemeClr val="dk1"/>
              </a:buClr>
              <a:buSzPts val="3700"/>
              <a:buChar char="•"/>
              <a:defRPr i="0" sz="3700" u="none" cap="none" strike="noStrike">
                <a:solidFill>
                  <a:schemeClr val="dk1"/>
                </a:solidFill>
              </a:defRPr>
            </a:lvl7pPr>
            <a:lvl8pPr indent="-463550" lvl="7" marL="3657600" marR="0" rtl="0" algn="l">
              <a:lnSpc>
                <a:spcPct val="90000"/>
              </a:lnSpc>
              <a:spcBef>
                <a:spcPts val="1100"/>
              </a:spcBef>
              <a:spcAft>
                <a:spcPts val="0"/>
              </a:spcAft>
              <a:buClr>
                <a:schemeClr val="dk1"/>
              </a:buClr>
              <a:buSzPts val="3700"/>
              <a:buChar char="•"/>
              <a:defRPr i="0" sz="3700" u="none" cap="none" strike="noStrike">
                <a:solidFill>
                  <a:schemeClr val="dk1"/>
                </a:solidFill>
              </a:defRPr>
            </a:lvl8pPr>
            <a:lvl9pPr indent="-463550" lvl="8" marL="4114800" marR="0" rtl="0" algn="l">
              <a:lnSpc>
                <a:spcPct val="90000"/>
              </a:lnSpc>
              <a:spcBef>
                <a:spcPts val="1100"/>
              </a:spcBef>
              <a:spcAft>
                <a:spcPts val="0"/>
              </a:spcAft>
              <a:buClr>
                <a:schemeClr val="dk1"/>
              </a:buClr>
              <a:buSzPts val="3700"/>
              <a:buChar char="•"/>
              <a:defRPr i="0" sz="3700" u="none" cap="none" strike="noStrike">
                <a:solidFill>
                  <a:schemeClr val="dk1"/>
                </a:solidFill>
              </a:defRPr>
            </a:lvl9pPr>
          </a:lstStyle>
          <a:p/>
        </p:txBody>
      </p:sp>
      <p:sp>
        <p:nvSpPr>
          <p:cNvPr id="672" name="Google Shape;672;p55"/>
          <p:cNvSpPr txBox="1"/>
          <p:nvPr>
            <p:ph idx="12" type="sldNum"/>
          </p:nvPr>
        </p:nvSpPr>
        <p:spPr>
          <a:xfrm>
            <a:off x="17221200" y="12830100"/>
            <a:ext cx="5486400" cy="730500"/>
          </a:xfrm>
          <a:prstGeom prst="rect">
            <a:avLst/>
          </a:prstGeom>
          <a:noFill/>
          <a:ln>
            <a:noFill/>
          </a:ln>
        </p:spPr>
        <p:txBody>
          <a:bodyPr anchorCtr="0" anchor="ctr" bIns="91400" lIns="182875" spcFirstLastPara="1" rIns="182875" wrap="square" tIns="91400">
            <a:noAutofit/>
          </a:bodyPr>
          <a:lstStyle>
            <a:lvl1pPr indent="0" lvl="0" marL="0" marR="0" rtl="0" algn="r">
              <a:spcBef>
                <a:spcPts val="0"/>
              </a:spcBef>
              <a:buNone/>
              <a:defRPr b="0" i="0" sz="3200" u="none" cap="none" strike="noStrike">
                <a:solidFill>
                  <a:schemeClr val="lt1"/>
                </a:solidFill>
                <a:latin typeface="Calibri"/>
                <a:ea typeface="Calibri"/>
                <a:cs typeface="Calibri"/>
                <a:sym typeface="Calibri"/>
              </a:defRPr>
            </a:lvl1pPr>
            <a:lvl2pPr indent="0" lvl="1" marL="0" marR="0" rtl="0" algn="r">
              <a:spcBef>
                <a:spcPts val="0"/>
              </a:spcBef>
              <a:buNone/>
              <a:defRPr b="0" i="0" sz="3200" u="none" cap="none" strike="noStrike">
                <a:solidFill>
                  <a:schemeClr val="lt1"/>
                </a:solidFill>
                <a:latin typeface="Calibri"/>
                <a:ea typeface="Calibri"/>
                <a:cs typeface="Calibri"/>
                <a:sym typeface="Calibri"/>
              </a:defRPr>
            </a:lvl2pPr>
            <a:lvl3pPr indent="0" lvl="2" marL="0" marR="0" rtl="0" algn="r">
              <a:spcBef>
                <a:spcPts val="0"/>
              </a:spcBef>
              <a:buNone/>
              <a:defRPr b="0" i="0" sz="3200" u="none" cap="none" strike="noStrike">
                <a:solidFill>
                  <a:schemeClr val="lt1"/>
                </a:solidFill>
                <a:latin typeface="Calibri"/>
                <a:ea typeface="Calibri"/>
                <a:cs typeface="Calibri"/>
                <a:sym typeface="Calibri"/>
              </a:defRPr>
            </a:lvl3pPr>
            <a:lvl4pPr indent="0" lvl="3" marL="0" marR="0" rtl="0" algn="r">
              <a:spcBef>
                <a:spcPts val="0"/>
              </a:spcBef>
              <a:buNone/>
              <a:defRPr b="0" i="0" sz="3200" u="none" cap="none" strike="noStrike">
                <a:solidFill>
                  <a:schemeClr val="lt1"/>
                </a:solidFill>
                <a:latin typeface="Calibri"/>
                <a:ea typeface="Calibri"/>
                <a:cs typeface="Calibri"/>
                <a:sym typeface="Calibri"/>
              </a:defRPr>
            </a:lvl4pPr>
            <a:lvl5pPr indent="0" lvl="4" marL="0" marR="0" rtl="0" algn="r">
              <a:spcBef>
                <a:spcPts val="0"/>
              </a:spcBef>
              <a:buNone/>
              <a:defRPr b="0" i="0" sz="3200" u="none" cap="none" strike="noStrike">
                <a:solidFill>
                  <a:schemeClr val="lt1"/>
                </a:solidFill>
                <a:latin typeface="Calibri"/>
                <a:ea typeface="Calibri"/>
                <a:cs typeface="Calibri"/>
                <a:sym typeface="Calibri"/>
              </a:defRPr>
            </a:lvl5pPr>
            <a:lvl6pPr indent="0" lvl="5" marL="0" marR="0" rtl="0" algn="r">
              <a:spcBef>
                <a:spcPts val="0"/>
              </a:spcBef>
              <a:buNone/>
              <a:defRPr b="0" i="0" sz="3200" u="none" cap="none" strike="noStrike">
                <a:solidFill>
                  <a:schemeClr val="lt1"/>
                </a:solidFill>
                <a:latin typeface="Calibri"/>
                <a:ea typeface="Calibri"/>
                <a:cs typeface="Calibri"/>
                <a:sym typeface="Calibri"/>
              </a:defRPr>
            </a:lvl6pPr>
            <a:lvl7pPr indent="0" lvl="6" marL="0" marR="0" rtl="0" algn="r">
              <a:spcBef>
                <a:spcPts val="0"/>
              </a:spcBef>
              <a:buNone/>
              <a:defRPr b="0" i="0" sz="3200" u="none" cap="none" strike="noStrike">
                <a:solidFill>
                  <a:schemeClr val="lt1"/>
                </a:solidFill>
                <a:latin typeface="Calibri"/>
                <a:ea typeface="Calibri"/>
                <a:cs typeface="Calibri"/>
                <a:sym typeface="Calibri"/>
              </a:defRPr>
            </a:lvl7pPr>
            <a:lvl8pPr indent="0" lvl="7" marL="0" marR="0" rtl="0" algn="r">
              <a:spcBef>
                <a:spcPts val="0"/>
              </a:spcBef>
              <a:buNone/>
              <a:defRPr b="0" i="0" sz="3200" u="none" cap="none" strike="noStrike">
                <a:solidFill>
                  <a:schemeClr val="lt1"/>
                </a:solidFill>
                <a:latin typeface="Calibri"/>
                <a:ea typeface="Calibri"/>
                <a:cs typeface="Calibri"/>
                <a:sym typeface="Calibri"/>
              </a:defRPr>
            </a:lvl8pPr>
            <a:lvl9pPr indent="0" lvl="8" marL="0" marR="0" rtl="0" algn="r">
              <a:spcBef>
                <a:spcPts val="0"/>
              </a:spcBef>
              <a:buNone/>
              <a:defRPr b="0" i="0" sz="3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3" name="Google Shape;673;p55"/>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Red" showMasterSp="0">
  <p:cSld name="TITLE_AND_BODY_1_1_1">
    <p:bg>
      <p:bgPr>
        <a:solidFill>
          <a:srgbClr val="F22F46"/>
        </a:solidFill>
      </p:bgPr>
    </p:bg>
    <p:spTree>
      <p:nvGrpSpPr>
        <p:cNvPr id="674" name="Shape 674"/>
        <p:cNvGrpSpPr/>
        <p:nvPr/>
      </p:nvGrpSpPr>
      <p:grpSpPr>
        <a:xfrm>
          <a:off x="0" y="0"/>
          <a:ext cx="0" cy="0"/>
          <a:chOff x="0" y="0"/>
          <a:chExt cx="0" cy="0"/>
        </a:xfrm>
      </p:grpSpPr>
      <p:pic>
        <p:nvPicPr>
          <p:cNvPr id="675" name="Google Shape;675;p56"/>
          <p:cNvPicPr preferRelativeResize="0"/>
          <p:nvPr/>
        </p:nvPicPr>
        <p:blipFill rotWithShape="1">
          <a:blip r:embed="rId2">
            <a:alphaModFix amt="15000"/>
          </a:blip>
          <a:srcRect b="0" l="5891" r="0" t="0"/>
          <a:stretch/>
        </p:blipFill>
        <p:spPr>
          <a:xfrm>
            <a:off x="0" y="3192825"/>
            <a:ext cx="24221152" cy="10268675"/>
          </a:xfrm>
          <a:prstGeom prst="rect">
            <a:avLst/>
          </a:prstGeom>
          <a:noFill/>
          <a:ln>
            <a:noFill/>
          </a:ln>
        </p:spPr>
      </p:pic>
      <p:sp>
        <p:nvSpPr>
          <p:cNvPr id="676" name="Google Shape;676;p56"/>
          <p:cNvSpPr/>
          <p:nvPr/>
        </p:nvSpPr>
        <p:spPr>
          <a:xfrm>
            <a:off x="19939044" y="936223"/>
            <a:ext cx="3563448" cy="1073253"/>
          </a:xfrm>
          <a:custGeom>
            <a:rect b="b" l="l" r="r" t="t"/>
            <a:pathLst>
              <a:path extrusionOk="0" h="21574" w="21596">
                <a:moveTo>
                  <a:pt x="0" y="0"/>
                </a:moveTo>
                <a:close/>
                <a:moveTo>
                  <a:pt x="21596" y="12651"/>
                </a:moveTo>
                <a:cubicBezTo>
                  <a:pt x="21593" y="15380"/>
                  <a:pt x="20897" y="17740"/>
                  <a:pt x="19922" y="17726"/>
                </a:cubicBezTo>
                <a:cubicBezTo>
                  <a:pt x="18969" y="17712"/>
                  <a:pt x="18279" y="15331"/>
                  <a:pt x="18283" y="12602"/>
                </a:cubicBezTo>
                <a:cubicBezTo>
                  <a:pt x="18287" y="9873"/>
                  <a:pt x="18983" y="7513"/>
                  <a:pt x="19957" y="7527"/>
                </a:cubicBezTo>
                <a:cubicBezTo>
                  <a:pt x="20910" y="7541"/>
                  <a:pt x="21600" y="9922"/>
                  <a:pt x="21596" y="12651"/>
                </a:cubicBezTo>
                <a:close/>
                <a:moveTo>
                  <a:pt x="20427" y="12706"/>
                </a:moveTo>
                <a:cubicBezTo>
                  <a:pt x="20428" y="11700"/>
                  <a:pt x="20213" y="10907"/>
                  <a:pt x="19953" y="10975"/>
                </a:cubicBezTo>
                <a:cubicBezTo>
                  <a:pt x="19671" y="10971"/>
                  <a:pt x="19475" y="11758"/>
                  <a:pt x="19474" y="12691"/>
                </a:cubicBezTo>
                <a:cubicBezTo>
                  <a:pt x="19473" y="13625"/>
                  <a:pt x="19688" y="14418"/>
                  <a:pt x="19948" y="14422"/>
                </a:cubicBezTo>
                <a:cubicBezTo>
                  <a:pt x="20230" y="14426"/>
                  <a:pt x="20426" y="13639"/>
                  <a:pt x="20427" y="12706"/>
                </a:cubicBezTo>
                <a:close/>
                <a:moveTo>
                  <a:pt x="18116" y="7716"/>
                </a:moveTo>
                <a:lnTo>
                  <a:pt x="17012" y="7699"/>
                </a:lnTo>
                <a:cubicBezTo>
                  <a:pt x="16990" y="7699"/>
                  <a:pt x="16947" y="7770"/>
                  <a:pt x="16947" y="7914"/>
                </a:cubicBezTo>
                <a:lnTo>
                  <a:pt x="16934" y="17323"/>
                </a:lnTo>
                <a:cubicBezTo>
                  <a:pt x="16934" y="17395"/>
                  <a:pt x="16955" y="17538"/>
                  <a:pt x="16999" y="17539"/>
                </a:cubicBezTo>
                <a:lnTo>
                  <a:pt x="18103" y="17555"/>
                </a:lnTo>
                <a:cubicBezTo>
                  <a:pt x="18125" y="17556"/>
                  <a:pt x="18168" y="17485"/>
                  <a:pt x="18168" y="17341"/>
                </a:cubicBezTo>
                <a:lnTo>
                  <a:pt x="18181" y="7932"/>
                </a:lnTo>
                <a:cubicBezTo>
                  <a:pt x="18181" y="7860"/>
                  <a:pt x="18160" y="7716"/>
                  <a:pt x="18116" y="7716"/>
                </a:cubicBezTo>
                <a:close/>
                <a:moveTo>
                  <a:pt x="18142" y="4484"/>
                </a:moveTo>
                <a:lnTo>
                  <a:pt x="16995" y="4467"/>
                </a:lnTo>
                <a:cubicBezTo>
                  <a:pt x="16973" y="4467"/>
                  <a:pt x="16930" y="4538"/>
                  <a:pt x="16929" y="4681"/>
                </a:cubicBezTo>
                <a:lnTo>
                  <a:pt x="16926" y="6908"/>
                </a:lnTo>
                <a:cubicBezTo>
                  <a:pt x="16926" y="6980"/>
                  <a:pt x="16948" y="7124"/>
                  <a:pt x="16991" y="7124"/>
                </a:cubicBezTo>
                <a:lnTo>
                  <a:pt x="18139" y="7141"/>
                </a:lnTo>
                <a:cubicBezTo>
                  <a:pt x="18160" y="7141"/>
                  <a:pt x="18204" y="7070"/>
                  <a:pt x="18204" y="6927"/>
                </a:cubicBezTo>
                <a:lnTo>
                  <a:pt x="18207" y="4628"/>
                </a:lnTo>
                <a:cubicBezTo>
                  <a:pt x="18207" y="4556"/>
                  <a:pt x="18186" y="4484"/>
                  <a:pt x="18142" y="4484"/>
                </a:cubicBezTo>
                <a:close/>
                <a:moveTo>
                  <a:pt x="16670" y="4462"/>
                </a:moveTo>
                <a:lnTo>
                  <a:pt x="15565" y="4446"/>
                </a:lnTo>
                <a:cubicBezTo>
                  <a:pt x="15544" y="4445"/>
                  <a:pt x="15500" y="4516"/>
                  <a:pt x="15500" y="4660"/>
                </a:cubicBezTo>
                <a:lnTo>
                  <a:pt x="15483" y="17373"/>
                </a:lnTo>
                <a:cubicBezTo>
                  <a:pt x="15483" y="17445"/>
                  <a:pt x="15504" y="17589"/>
                  <a:pt x="15548" y="17590"/>
                </a:cubicBezTo>
                <a:lnTo>
                  <a:pt x="16652" y="17606"/>
                </a:lnTo>
                <a:cubicBezTo>
                  <a:pt x="16674" y="17606"/>
                  <a:pt x="16717" y="17535"/>
                  <a:pt x="16717" y="17391"/>
                </a:cubicBezTo>
                <a:lnTo>
                  <a:pt x="16735" y="4607"/>
                </a:lnTo>
                <a:cubicBezTo>
                  <a:pt x="16735" y="4535"/>
                  <a:pt x="16713" y="4463"/>
                  <a:pt x="16670" y="4462"/>
                </a:cubicBezTo>
                <a:close/>
                <a:moveTo>
                  <a:pt x="15215" y="7673"/>
                </a:moveTo>
                <a:lnTo>
                  <a:pt x="13006" y="7640"/>
                </a:lnTo>
                <a:cubicBezTo>
                  <a:pt x="12984" y="7640"/>
                  <a:pt x="12941" y="7711"/>
                  <a:pt x="12940" y="7854"/>
                </a:cubicBezTo>
                <a:lnTo>
                  <a:pt x="12654" y="11442"/>
                </a:lnTo>
                <a:lnTo>
                  <a:pt x="12632" y="11657"/>
                </a:lnTo>
                <a:lnTo>
                  <a:pt x="12291" y="7845"/>
                </a:lnTo>
                <a:cubicBezTo>
                  <a:pt x="12291" y="7773"/>
                  <a:pt x="12248" y="7629"/>
                  <a:pt x="12226" y="7629"/>
                </a:cubicBezTo>
                <a:lnTo>
                  <a:pt x="11360" y="7616"/>
                </a:lnTo>
                <a:cubicBezTo>
                  <a:pt x="11338" y="7616"/>
                  <a:pt x="11295" y="7686"/>
                  <a:pt x="11295" y="7830"/>
                </a:cubicBezTo>
                <a:lnTo>
                  <a:pt x="10965" y="11417"/>
                </a:lnTo>
                <a:lnTo>
                  <a:pt x="10943" y="11632"/>
                </a:lnTo>
                <a:lnTo>
                  <a:pt x="10922" y="11416"/>
                </a:lnTo>
                <a:lnTo>
                  <a:pt x="10794" y="9618"/>
                </a:lnTo>
                <a:lnTo>
                  <a:pt x="10667" y="7821"/>
                </a:lnTo>
                <a:cubicBezTo>
                  <a:pt x="10667" y="7749"/>
                  <a:pt x="10624" y="7605"/>
                  <a:pt x="10602" y="7605"/>
                </a:cubicBezTo>
                <a:lnTo>
                  <a:pt x="8870" y="7579"/>
                </a:lnTo>
                <a:lnTo>
                  <a:pt x="8874" y="4490"/>
                </a:lnTo>
                <a:cubicBezTo>
                  <a:pt x="8874" y="4419"/>
                  <a:pt x="8831" y="4274"/>
                  <a:pt x="8787" y="4346"/>
                </a:cubicBezTo>
                <a:lnTo>
                  <a:pt x="7703" y="5479"/>
                </a:lnTo>
                <a:cubicBezTo>
                  <a:pt x="7660" y="5478"/>
                  <a:pt x="7638" y="5550"/>
                  <a:pt x="7638" y="5693"/>
                </a:cubicBezTo>
                <a:lnTo>
                  <a:pt x="7635" y="7632"/>
                </a:lnTo>
                <a:lnTo>
                  <a:pt x="7354" y="7628"/>
                </a:lnTo>
                <a:cubicBezTo>
                  <a:pt x="7332" y="7628"/>
                  <a:pt x="7288" y="7699"/>
                  <a:pt x="7288" y="7843"/>
                </a:cubicBezTo>
                <a:lnTo>
                  <a:pt x="7285" y="10572"/>
                </a:lnTo>
                <a:cubicBezTo>
                  <a:pt x="7285" y="10644"/>
                  <a:pt x="7306" y="10788"/>
                  <a:pt x="7349" y="10789"/>
                </a:cubicBezTo>
                <a:lnTo>
                  <a:pt x="7631" y="10793"/>
                </a:lnTo>
                <a:lnTo>
                  <a:pt x="7626" y="14169"/>
                </a:lnTo>
                <a:cubicBezTo>
                  <a:pt x="7623" y="16539"/>
                  <a:pt x="8011" y="17622"/>
                  <a:pt x="8726" y="17632"/>
                </a:cubicBezTo>
                <a:cubicBezTo>
                  <a:pt x="9029" y="17637"/>
                  <a:pt x="9311" y="17425"/>
                  <a:pt x="9506" y="17069"/>
                </a:cubicBezTo>
                <a:lnTo>
                  <a:pt x="9510" y="14196"/>
                </a:lnTo>
                <a:cubicBezTo>
                  <a:pt x="9511" y="14053"/>
                  <a:pt x="9467" y="13980"/>
                  <a:pt x="9446" y="14052"/>
                </a:cubicBezTo>
                <a:cubicBezTo>
                  <a:pt x="9337" y="14194"/>
                  <a:pt x="9229" y="14264"/>
                  <a:pt x="9142" y="14263"/>
                </a:cubicBezTo>
                <a:cubicBezTo>
                  <a:pt x="8947" y="14260"/>
                  <a:pt x="8839" y="13971"/>
                  <a:pt x="8840" y="13253"/>
                </a:cubicBezTo>
                <a:lnTo>
                  <a:pt x="8844" y="10811"/>
                </a:lnTo>
                <a:lnTo>
                  <a:pt x="9472" y="10820"/>
                </a:lnTo>
                <a:cubicBezTo>
                  <a:pt x="9493" y="10820"/>
                  <a:pt x="9537" y="10749"/>
                  <a:pt x="9537" y="10605"/>
                </a:cubicBezTo>
                <a:lnTo>
                  <a:pt x="9540" y="8307"/>
                </a:lnTo>
                <a:lnTo>
                  <a:pt x="10351" y="17369"/>
                </a:lnTo>
                <a:cubicBezTo>
                  <a:pt x="10351" y="17441"/>
                  <a:pt x="10394" y="17585"/>
                  <a:pt x="10415" y="17585"/>
                </a:cubicBezTo>
                <a:lnTo>
                  <a:pt x="11325" y="17599"/>
                </a:lnTo>
                <a:cubicBezTo>
                  <a:pt x="11346" y="17599"/>
                  <a:pt x="11390" y="17528"/>
                  <a:pt x="11390" y="17384"/>
                </a:cubicBezTo>
                <a:lnTo>
                  <a:pt x="11785" y="13368"/>
                </a:lnTo>
                <a:lnTo>
                  <a:pt x="11977" y="15454"/>
                </a:lnTo>
                <a:lnTo>
                  <a:pt x="12148" y="17396"/>
                </a:lnTo>
                <a:cubicBezTo>
                  <a:pt x="12148" y="17467"/>
                  <a:pt x="12191" y="17612"/>
                  <a:pt x="12213" y="17612"/>
                </a:cubicBezTo>
                <a:lnTo>
                  <a:pt x="13122" y="17625"/>
                </a:lnTo>
                <a:cubicBezTo>
                  <a:pt x="13144" y="17626"/>
                  <a:pt x="13187" y="17555"/>
                  <a:pt x="13187" y="17411"/>
                </a:cubicBezTo>
                <a:lnTo>
                  <a:pt x="14023" y="8373"/>
                </a:lnTo>
                <a:lnTo>
                  <a:pt x="14010" y="17423"/>
                </a:lnTo>
                <a:cubicBezTo>
                  <a:pt x="14010" y="17495"/>
                  <a:pt x="14032" y="17639"/>
                  <a:pt x="14075" y="17640"/>
                </a:cubicBezTo>
                <a:lnTo>
                  <a:pt x="15180" y="17656"/>
                </a:lnTo>
                <a:cubicBezTo>
                  <a:pt x="15201" y="17656"/>
                  <a:pt x="15245" y="17585"/>
                  <a:pt x="15245" y="17441"/>
                </a:cubicBezTo>
                <a:lnTo>
                  <a:pt x="15258" y="7889"/>
                </a:lnTo>
                <a:cubicBezTo>
                  <a:pt x="15258" y="7817"/>
                  <a:pt x="15236" y="7673"/>
                  <a:pt x="15215" y="7673"/>
                </a:cubicBezTo>
                <a:close/>
                <a:moveTo>
                  <a:pt x="15241" y="4441"/>
                </a:moveTo>
                <a:cubicBezTo>
                  <a:pt x="15262" y="4441"/>
                  <a:pt x="15284" y="4513"/>
                  <a:pt x="15305" y="4585"/>
                </a:cubicBezTo>
                <a:lnTo>
                  <a:pt x="15302" y="6884"/>
                </a:lnTo>
                <a:cubicBezTo>
                  <a:pt x="15302" y="7028"/>
                  <a:pt x="15259" y="7099"/>
                  <a:pt x="15237" y="7098"/>
                </a:cubicBezTo>
                <a:lnTo>
                  <a:pt x="14089" y="7081"/>
                </a:lnTo>
                <a:cubicBezTo>
                  <a:pt x="14046" y="7081"/>
                  <a:pt x="14024" y="6937"/>
                  <a:pt x="14025" y="6865"/>
                </a:cubicBezTo>
                <a:lnTo>
                  <a:pt x="14028" y="4638"/>
                </a:lnTo>
                <a:cubicBezTo>
                  <a:pt x="14028" y="4495"/>
                  <a:pt x="14071" y="4424"/>
                  <a:pt x="14093" y="4424"/>
                </a:cubicBezTo>
                <a:close/>
                <a:moveTo>
                  <a:pt x="6505" y="10848"/>
                </a:moveTo>
                <a:cubicBezTo>
                  <a:pt x="6497" y="16809"/>
                  <a:pt x="5039" y="21600"/>
                  <a:pt x="3242" y="21573"/>
                </a:cubicBezTo>
                <a:cubicBezTo>
                  <a:pt x="1444" y="21547"/>
                  <a:pt x="0" y="16713"/>
                  <a:pt x="8" y="10752"/>
                </a:cubicBezTo>
                <a:cubicBezTo>
                  <a:pt x="16" y="4791"/>
                  <a:pt x="1473" y="0"/>
                  <a:pt x="3271" y="27"/>
                </a:cubicBezTo>
                <a:cubicBezTo>
                  <a:pt x="5068" y="53"/>
                  <a:pt x="6513" y="4887"/>
                  <a:pt x="6505" y="10848"/>
                </a:cubicBezTo>
                <a:close/>
                <a:moveTo>
                  <a:pt x="5638" y="10835"/>
                </a:moveTo>
                <a:cubicBezTo>
                  <a:pt x="5644" y="6454"/>
                  <a:pt x="4588" y="2919"/>
                  <a:pt x="3267" y="2899"/>
                </a:cubicBezTo>
                <a:cubicBezTo>
                  <a:pt x="1946" y="2880"/>
                  <a:pt x="880" y="6384"/>
                  <a:pt x="874" y="10765"/>
                </a:cubicBezTo>
                <a:cubicBezTo>
                  <a:pt x="868" y="15146"/>
                  <a:pt x="1925" y="18681"/>
                  <a:pt x="3246" y="18701"/>
                </a:cubicBezTo>
                <a:cubicBezTo>
                  <a:pt x="4567" y="18720"/>
                  <a:pt x="5633" y="15216"/>
                  <a:pt x="5638" y="10835"/>
                </a:cubicBezTo>
                <a:close/>
                <a:moveTo>
                  <a:pt x="4057" y="11243"/>
                </a:moveTo>
                <a:cubicBezTo>
                  <a:pt x="3689" y="11237"/>
                  <a:pt x="3384" y="12238"/>
                  <a:pt x="3383" y="13459"/>
                </a:cubicBezTo>
                <a:cubicBezTo>
                  <a:pt x="3381" y="14680"/>
                  <a:pt x="3683" y="15690"/>
                  <a:pt x="4051" y="15696"/>
                </a:cubicBezTo>
                <a:cubicBezTo>
                  <a:pt x="4419" y="15701"/>
                  <a:pt x="4724" y="14700"/>
                  <a:pt x="4725" y="13479"/>
                </a:cubicBezTo>
                <a:cubicBezTo>
                  <a:pt x="4727" y="12258"/>
                  <a:pt x="4425" y="11248"/>
                  <a:pt x="4057" y="11243"/>
                </a:cubicBezTo>
                <a:close/>
                <a:moveTo>
                  <a:pt x="4064" y="5928"/>
                </a:moveTo>
                <a:cubicBezTo>
                  <a:pt x="3696" y="5922"/>
                  <a:pt x="3391" y="6923"/>
                  <a:pt x="3390" y="8144"/>
                </a:cubicBezTo>
                <a:cubicBezTo>
                  <a:pt x="3388" y="9365"/>
                  <a:pt x="3690" y="10376"/>
                  <a:pt x="4058" y="10381"/>
                </a:cubicBezTo>
                <a:cubicBezTo>
                  <a:pt x="4426" y="10386"/>
                  <a:pt x="4731" y="9385"/>
                  <a:pt x="4732" y="8164"/>
                </a:cubicBezTo>
                <a:cubicBezTo>
                  <a:pt x="4734" y="6943"/>
                  <a:pt x="4432" y="5933"/>
                  <a:pt x="4064" y="5928"/>
                </a:cubicBezTo>
                <a:close/>
                <a:moveTo>
                  <a:pt x="2455" y="11219"/>
                </a:moveTo>
                <a:cubicBezTo>
                  <a:pt x="2086" y="11214"/>
                  <a:pt x="1782" y="12215"/>
                  <a:pt x="1780" y="13436"/>
                </a:cubicBezTo>
                <a:cubicBezTo>
                  <a:pt x="1779" y="14657"/>
                  <a:pt x="2080" y="15667"/>
                  <a:pt x="2449" y="15672"/>
                </a:cubicBezTo>
                <a:cubicBezTo>
                  <a:pt x="2817" y="15678"/>
                  <a:pt x="3121" y="14677"/>
                  <a:pt x="3123" y="13456"/>
                </a:cubicBezTo>
                <a:cubicBezTo>
                  <a:pt x="3124" y="12235"/>
                  <a:pt x="2823" y="11224"/>
                  <a:pt x="2455" y="11219"/>
                </a:cubicBezTo>
                <a:close/>
                <a:moveTo>
                  <a:pt x="3130" y="8141"/>
                </a:moveTo>
                <a:cubicBezTo>
                  <a:pt x="3128" y="9362"/>
                  <a:pt x="2824" y="10363"/>
                  <a:pt x="2456" y="10357"/>
                </a:cubicBezTo>
                <a:cubicBezTo>
                  <a:pt x="2088" y="10352"/>
                  <a:pt x="1786" y="9342"/>
                  <a:pt x="1787" y="8121"/>
                </a:cubicBezTo>
                <a:cubicBezTo>
                  <a:pt x="1789" y="6900"/>
                  <a:pt x="2093" y="5899"/>
                  <a:pt x="2462" y="5904"/>
                </a:cubicBezTo>
                <a:cubicBezTo>
                  <a:pt x="2830" y="5909"/>
                  <a:pt x="3132" y="6920"/>
                  <a:pt x="3130" y="8141"/>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7" name="Google Shape;677;p56"/>
          <p:cNvSpPr txBox="1"/>
          <p:nvPr>
            <p:ph type="title"/>
          </p:nvPr>
        </p:nvSpPr>
        <p:spPr>
          <a:xfrm>
            <a:off x="815575" y="5026450"/>
            <a:ext cx="11930700" cy="19014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96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56"/>
          <p:cNvSpPr txBox="1"/>
          <p:nvPr>
            <p:ph idx="1" type="subTitle"/>
          </p:nvPr>
        </p:nvSpPr>
        <p:spPr>
          <a:xfrm>
            <a:off x="1065625" y="7805450"/>
            <a:ext cx="7334100" cy="2382000"/>
          </a:xfrm>
          <a:prstGeom prst="rect">
            <a:avLst/>
          </a:prstGeom>
        </p:spPr>
        <p:txBody>
          <a:bodyPr anchorCtr="0" anchor="t" bIns="91425" lIns="91425" spcFirstLastPara="1" rIns="91425" wrap="square" tIns="91425">
            <a:noAutofit/>
          </a:bodyPr>
          <a:lstStyle>
            <a:lvl1pPr lvl="0" rtl="0">
              <a:spcBef>
                <a:spcPts val="1000"/>
              </a:spcBef>
              <a:spcAft>
                <a:spcPts val="0"/>
              </a:spcAft>
              <a:buNone/>
              <a:defRPr sz="4800">
                <a:solidFill>
                  <a:srgbClr val="FFFFFF"/>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
        <p:nvSpPr>
          <p:cNvPr id="679" name="Google Shape;679;p56"/>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with subheadline" showMasterSp="0">
  <p:cSld name="Cover Photo - Blue_1">
    <p:bg>
      <p:bgPr>
        <a:solidFill>
          <a:srgbClr val="F5F5F5"/>
        </a:solidFill>
      </p:bgPr>
    </p:bg>
    <p:spTree>
      <p:nvGrpSpPr>
        <p:cNvPr id="680" name="Shape 680"/>
        <p:cNvGrpSpPr/>
        <p:nvPr/>
      </p:nvGrpSpPr>
      <p:grpSpPr>
        <a:xfrm>
          <a:off x="0" y="0"/>
          <a:ext cx="0" cy="0"/>
          <a:chOff x="0" y="0"/>
          <a:chExt cx="0" cy="0"/>
        </a:xfrm>
      </p:grpSpPr>
      <p:pic>
        <p:nvPicPr>
          <p:cNvPr id="681" name="Google Shape;681;p57"/>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682" name="Google Shape;682;p57"/>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83" name="Google Shape;683;p57"/>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84" name="Google Shape;684;p57"/>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85" name="Google Shape;685;p57"/>
          <p:cNvSpPr/>
          <p:nvPr/>
        </p:nvSpPr>
        <p:spPr>
          <a:xfrm>
            <a:off x="1239784" y="2518659"/>
            <a:ext cx="21045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2F46"/>
              </a:solidFill>
            </a:endParaRPr>
          </a:p>
        </p:txBody>
      </p:sp>
      <p:sp>
        <p:nvSpPr>
          <p:cNvPr id="686" name="Google Shape;686;p57"/>
          <p:cNvSpPr txBox="1"/>
          <p:nvPr>
            <p:ph type="title"/>
          </p:nvPr>
        </p:nvSpPr>
        <p:spPr>
          <a:xfrm>
            <a:off x="1087375" y="1027625"/>
            <a:ext cx="11412000" cy="1195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87" name="Google Shape;687;p57"/>
          <p:cNvSpPr txBox="1"/>
          <p:nvPr>
            <p:ph idx="1" type="subTitle"/>
          </p:nvPr>
        </p:nvSpPr>
        <p:spPr>
          <a:xfrm>
            <a:off x="1108829" y="2905600"/>
            <a:ext cx="11083200" cy="1476300"/>
          </a:xfrm>
          <a:prstGeom prst="rect">
            <a:avLst/>
          </a:prstGeom>
        </p:spPr>
        <p:txBody>
          <a:bodyPr anchorCtr="0" anchor="t" bIns="91425" lIns="91425" spcFirstLastPara="1" rIns="91425" wrap="square" tIns="91425">
            <a:noAutofit/>
          </a:bodyPr>
          <a:lstStyle>
            <a:lvl1pPr lvl="0">
              <a:spcBef>
                <a:spcPts val="1000"/>
              </a:spcBef>
              <a:spcAft>
                <a:spcPts val="0"/>
              </a:spcAft>
              <a:buNone/>
              <a:defRPr sz="4400">
                <a:solidFill>
                  <a:srgbClr val="0D122C"/>
                </a:solidFill>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
        <p:nvSpPr>
          <p:cNvPr id="688" name="Google Shape;688;p57"/>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features" showMasterSp="0">
  <p:cSld name="Cover Photo - Blue_1_2">
    <p:bg>
      <p:bgPr>
        <a:solidFill>
          <a:srgbClr val="F5F5F5"/>
        </a:solidFill>
      </p:bgPr>
    </p:bg>
    <p:spTree>
      <p:nvGrpSpPr>
        <p:cNvPr id="689" name="Shape 689"/>
        <p:cNvGrpSpPr/>
        <p:nvPr/>
      </p:nvGrpSpPr>
      <p:grpSpPr>
        <a:xfrm>
          <a:off x="0" y="0"/>
          <a:ext cx="0" cy="0"/>
          <a:chOff x="0" y="0"/>
          <a:chExt cx="0" cy="0"/>
        </a:xfrm>
      </p:grpSpPr>
      <p:pic>
        <p:nvPicPr>
          <p:cNvPr id="690" name="Google Shape;690;p58"/>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691" name="Google Shape;691;p58"/>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92" name="Google Shape;692;p58"/>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93" name="Google Shape;693;p58"/>
          <p:cNvSpPr/>
          <p:nvPr/>
        </p:nvSpPr>
        <p:spPr>
          <a:xfrm>
            <a:off x="1239784" y="2518659"/>
            <a:ext cx="21045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2F46"/>
              </a:solidFill>
            </a:endParaRPr>
          </a:p>
        </p:txBody>
      </p:sp>
      <p:sp>
        <p:nvSpPr>
          <p:cNvPr id="694" name="Google Shape;694;p58"/>
          <p:cNvSpPr txBox="1"/>
          <p:nvPr>
            <p:ph type="title"/>
          </p:nvPr>
        </p:nvSpPr>
        <p:spPr>
          <a:xfrm>
            <a:off x="1087378" y="1027625"/>
            <a:ext cx="12473100" cy="14910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58"/>
          <p:cNvSpPr txBox="1"/>
          <p:nvPr>
            <p:ph idx="1" type="subTitle"/>
          </p:nvPr>
        </p:nvSpPr>
        <p:spPr>
          <a:xfrm>
            <a:off x="1108829" y="2905600"/>
            <a:ext cx="11532300" cy="1476300"/>
          </a:xfrm>
          <a:prstGeom prst="rect">
            <a:avLst/>
          </a:prstGeom>
        </p:spPr>
        <p:txBody>
          <a:bodyPr anchorCtr="0" anchor="t" bIns="91425" lIns="91425" spcFirstLastPara="1" rIns="91425" wrap="square" tIns="91425">
            <a:noAutofit/>
          </a:bodyPr>
          <a:lstStyle>
            <a:lvl1pPr lvl="0" rtl="0">
              <a:spcBef>
                <a:spcPts val="1000"/>
              </a:spcBef>
              <a:spcAft>
                <a:spcPts val="0"/>
              </a:spcAft>
              <a:buNone/>
              <a:defRPr sz="4400">
                <a:solidFill>
                  <a:srgbClr val="0D122C"/>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
        <p:nvSpPr>
          <p:cNvPr id="696" name="Google Shape;696;p58"/>
          <p:cNvSpPr txBox="1"/>
          <p:nvPr>
            <p:ph idx="2" type="subTitle"/>
          </p:nvPr>
        </p:nvSpPr>
        <p:spPr>
          <a:xfrm>
            <a:off x="1196750" y="5983800"/>
            <a:ext cx="9158400" cy="1419600"/>
          </a:xfrm>
          <a:prstGeom prst="rect">
            <a:avLst/>
          </a:prstGeom>
        </p:spPr>
        <p:txBody>
          <a:bodyPr anchorCtr="0" anchor="t" bIns="91425" lIns="91425" spcFirstLastPara="1" rIns="91425" wrap="square" tIns="91425">
            <a:noAutofit/>
          </a:bodyPr>
          <a:lstStyle>
            <a:lvl1pPr lvl="0">
              <a:spcBef>
                <a:spcPts val="1000"/>
              </a:spcBef>
              <a:spcAft>
                <a:spcPts val="0"/>
              </a:spcAft>
              <a:buNone/>
              <a:defRPr sz="3600">
                <a:solidFill>
                  <a:srgbClr val="0D122C"/>
                </a:solidFill>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
        <p:nvSpPr>
          <p:cNvPr id="697" name="Google Shape;697;p58"/>
          <p:cNvSpPr txBox="1"/>
          <p:nvPr>
            <p:ph idx="3" type="subTitle"/>
          </p:nvPr>
        </p:nvSpPr>
        <p:spPr>
          <a:xfrm>
            <a:off x="1196750" y="8027350"/>
            <a:ext cx="9158400" cy="1419600"/>
          </a:xfrm>
          <a:prstGeom prst="rect">
            <a:avLst/>
          </a:prstGeom>
        </p:spPr>
        <p:txBody>
          <a:bodyPr anchorCtr="0" anchor="t" bIns="91425" lIns="91425" spcFirstLastPara="1" rIns="91425" wrap="square" tIns="91425">
            <a:noAutofit/>
          </a:bodyPr>
          <a:lstStyle>
            <a:lvl1pPr lvl="0" rtl="0">
              <a:spcBef>
                <a:spcPts val="1000"/>
              </a:spcBef>
              <a:spcAft>
                <a:spcPts val="0"/>
              </a:spcAft>
              <a:buNone/>
              <a:defRPr sz="3600">
                <a:solidFill>
                  <a:srgbClr val="0D122C"/>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
        <p:nvSpPr>
          <p:cNvPr id="698" name="Google Shape;698;p58"/>
          <p:cNvSpPr txBox="1"/>
          <p:nvPr>
            <p:ph idx="4" type="subTitle"/>
          </p:nvPr>
        </p:nvSpPr>
        <p:spPr>
          <a:xfrm>
            <a:off x="1196750" y="9944600"/>
            <a:ext cx="9158400" cy="1419600"/>
          </a:xfrm>
          <a:prstGeom prst="rect">
            <a:avLst/>
          </a:prstGeom>
        </p:spPr>
        <p:txBody>
          <a:bodyPr anchorCtr="0" anchor="t" bIns="91425" lIns="91425" spcFirstLastPara="1" rIns="91425" wrap="square" tIns="91425">
            <a:noAutofit/>
          </a:bodyPr>
          <a:lstStyle>
            <a:lvl1pPr lvl="0" rtl="0">
              <a:spcBef>
                <a:spcPts val="1000"/>
              </a:spcBef>
              <a:spcAft>
                <a:spcPts val="0"/>
              </a:spcAft>
              <a:buNone/>
              <a:defRPr sz="3600">
                <a:solidFill>
                  <a:srgbClr val="0D122C"/>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
        <p:nvSpPr>
          <p:cNvPr id="699" name="Google Shape;699;p58"/>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00" name="Google Shape;700;p58"/>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tories/verticals" showMasterSp="0">
  <p:cSld name="Cover Photo - Blue_1_2_1">
    <p:bg>
      <p:bgPr>
        <a:solidFill>
          <a:srgbClr val="F5F5F5"/>
        </a:solidFill>
      </p:bgPr>
    </p:bg>
    <p:spTree>
      <p:nvGrpSpPr>
        <p:cNvPr id="701" name="Shape 701"/>
        <p:cNvGrpSpPr/>
        <p:nvPr/>
      </p:nvGrpSpPr>
      <p:grpSpPr>
        <a:xfrm>
          <a:off x="0" y="0"/>
          <a:ext cx="0" cy="0"/>
          <a:chOff x="0" y="0"/>
          <a:chExt cx="0" cy="0"/>
        </a:xfrm>
      </p:grpSpPr>
      <p:pic>
        <p:nvPicPr>
          <p:cNvPr id="702" name="Google Shape;702;p59"/>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703" name="Google Shape;703;p59"/>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04" name="Google Shape;704;p59"/>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05" name="Google Shape;705;p59"/>
          <p:cNvSpPr/>
          <p:nvPr/>
        </p:nvSpPr>
        <p:spPr>
          <a:xfrm>
            <a:off x="1239784" y="2518659"/>
            <a:ext cx="21045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2F46"/>
              </a:solidFill>
            </a:endParaRPr>
          </a:p>
        </p:txBody>
      </p:sp>
      <p:sp>
        <p:nvSpPr>
          <p:cNvPr id="706" name="Google Shape;706;p59"/>
          <p:cNvSpPr txBox="1"/>
          <p:nvPr>
            <p:ph idx="1" type="subTitle"/>
          </p:nvPr>
        </p:nvSpPr>
        <p:spPr>
          <a:xfrm>
            <a:off x="1108829" y="2905600"/>
            <a:ext cx="11532300" cy="1476300"/>
          </a:xfrm>
          <a:prstGeom prst="rect">
            <a:avLst/>
          </a:prstGeom>
        </p:spPr>
        <p:txBody>
          <a:bodyPr anchorCtr="0" anchor="t" bIns="91425" lIns="91425" spcFirstLastPara="1" rIns="91425" wrap="square" tIns="91425">
            <a:noAutofit/>
          </a:bodyPr>
          <a:lstStyle>
            <a:lvl1pPr lvl="0" rtl="0">
              <a:spcBef>
                <a:spcPts val="1000"/>
              </a:spcBef>
              <a:spcAft>
                <a:spcPts val="0"/>
              </a:spcAft>
              <a:buNone/>
              <a:defRPr sz="4400">
                <a:solidFill>
                  <a:srgbClr val="0D122C"/>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
        <p:nvSpPr>
          <p:cNvPr id="707" name="Google Shape;707;p59"/>
          <p:cNvSpPr txBox="1"/>
          <p:nvPr>
            <p:ph idx="2" type="subTitle"/>
          </p:nvPr>
        </p:nvSpPr>
        <p:spPr>
          <a:xfrm>
            <a:off x="1196750" y="5983800"/>
            <a:ext cx="9158400" cy="1419600"/>
          </a:xfrm>
          <a:prstGeom prst="rect">
            <a:avLst/>
          </a:prstGeom>
        </p:spPr>
        <p:txBody>
          <a:bodyPr anchorCtr="0" anchor="t" bIns="91425" lIns="91425" spcFirstLastPara="1" rIns="91425" wrap="square" tIns="91425">
            <a:noAutofit/>
          </a:bodyPr>
          <a:lstStyle>
            <a:lvl1pPr lvl="0" rtl="0">
              <a:spcBef>
                <a:spcPts val="1000"/>
              </a:spcBef>
              <a:spcAft>
                <a:spcPts val="0"/>
              </a:spcAft>
              <a:buNone/>
              <a:defRPr sz="3600">
                <a:solidFill>
                  <a:srgbClr val="0D122C"/>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
        <p:nvSpPr>
          <p:cNvPr id="708" name="Google Shape;708;p59"/>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09" name="Google Shape;709;p59"/>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tories/verticals 1" showMasterSp="0">
  <p:cSld name="Cover Photo - Blue_1_2_1_1">
    <p:bg>
      <p:bgPr>
        <a:solidFill>
          <a:srgbClr val="F5F5F5"/>
        </a:solidFill>
      </p:bgPr>
    </p:bg>
    <p:spTree>
      <p:nvGrpSpPr>
        <p:cNvPr id="710" name="Shape 710"/>
        <p:cNvGrpSpPr/>
        <p:nvPr/>
      </p:nvGrpSpPr>
      <p:grpSpPr>
        <a:xfrm>
          <a:off x="0" y="0"/>
          <a:ext cx="0" cy="0"/>
          <a:chOff x="0" y="0"/>
          <a:chExt cx="0" cy="0"/>
        </a:xfrm>
      </p:grpSpPr>
      <p:pic>
        <p:nvPicPr>
          <p:cNvPr id="711" name="Google Shape;711;p60"/>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712" name="Google Shape;712;p60"/>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13" name="Google Shape;713;p60"/>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14" name="Google Shape;714;p60"/>
          <p:cNvSpPr/>
          <p:nvPr/>
        </p:nvSpPr>
        <p:spPr>
          <a:xfrm>
            <a:off x="1239784" y="2518659"/>
            <a:ext cx="21045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2F46"/>
              </a:solidFill>
            </a:endParaRPr>
          </a:p>
        </p:txBody>
      </p:sp>
      <p:sp>
        <p:nvSpPr>
          <p:cNvPr id="715" name="Google Shape;715;p60"/>
          <p:cNvSpPr txBox="1"/>
          <p:nvPr>
            <p:ph idx="1" type="subTitle"/>
          </p:nvPr>
        </p:nvSpPr>
        <p:spPr>
          <a:xfrm>
            <a:off x="1108829" y="3948400"/>
            <a:ext cx="11532300" cy="1476300"/>
          </a:xfrm>
          <a:prstGeom prst="rect">
            <a:avLst/>
          </a:prstGeom>
        </p:spPr>
        <p:txBody>
          <a:bodyPr anchorCtr="0" anchor="t" bIns="91425" lIns="91425" spcFirstLastPara="1" rIns="91425" wrap="square" tIns="91425">
            <a:noAutofit/>
          </a:bodyPr>
          <a:lstStyle>
            <a:lvl1pPr lvl="0" rtl="0">
              <a:spcBef>
                <a:spcPts val="1000"/>
              </a:spcBef>
              <a:spcAft>
                <a:spcPts val="0"/>
              </a:spcAft>
              <a:buNone/>
              <a:defRPr b="1" sz="4400">
                <a:solidFill>
                  <a:srgbClr val="0D122C"/>
                </a:solidFill>
                <a:latin typeface="Helvetica Neue"/>
                <a:ea typeface="Helvetica Neue"/>
                <a:cs typeface="Helvetica Neue"/>
                <a:sym typeface="Helvetica Neue"/>
              </a:defRPr>
            </a:lvl1pPr>
            <a:lvl2pPr lvl="1" rtl="0">
              <a:spcBef>
                <a:spcPts val="1000"/>
              </a:spcBef>
              <a:spcAft>
                <a:spcPts val="0"/>
              </a:spcAft>
              <a:buNone/>
              <a:defRPr b="1"/>
            </a:lvl2pPr>
            <a:lvl3pPr lvl="2" rtl="0">
              <a:spcBef>
                <a:spcPts val="1000"/>
              </a:spcBef>
              <a:spcAft>
                <a:spcPts val="0"/>
              </a:spcAft>
              <a:buNone/>
              <a:defRPr b="1"/>
            </a:lvl3pPr>
            <a:lvl4pPr lvl="3" rtl="0">
              <a:spcBef>
                <a:spcPts val="1000"/>
              </a:spcBef>
              <a:spcAft>
                <a:spcPts val="0"/>
              </a:spcAft>
              <a:buNone/>
              <a:defRPr b="1"/>
            </a:lvl4pPr>
            <a:lvl5pPr lvl="4" rtl="0">
              <a:spcBef>
                <a:spcPts val="1000"/>
              </a:spcBef>
              <a:spcAft>
                <a:spcPts val="0"/>
              </a:spcAft>
              <a:buNone/>
              <a:defRPr b="1"/>
            </a:lvl5pPr>
            <a:lvl6pPr lvl="5" rtl="0">
              <a:spcBef>
                <a:spcPts val="1000"/>
              </a:spcBef>
              <a:spcAft>
                <a:spcPts val="0"/>
              </a:spcAft>
              <a:buNone/>
              <a:defRPr b="1"/>
            </a:lvl6pPr>
            <a:lvl7pPr lvl="6" rtl="0">
              <a:spcBef>
                <a:spcPts val="1000"/>
              </a:spcBef>
              <a:spcAft>
                <a:spcPts val="0"/>
              </a:spcAft>
              <a:buNone/>
              <a:defRPr b="1"/>
            </a:lvl7pPr>
            <a:lvl8pPr lvl="7" rtl="0">
              <a:spcBef>
                <a:spcPts val="1000"/>
              </a:spcBef>
              <a:spcAft>
                <a:spcPts val="0"/>
              </a:spcAft>
              <a:buNone/>
              <a:defRPr b="1"/>
            </a:lvl8pPr>
            <a:lvl9pPr lvl="8" rtl="0">
              <a:spcBef>
                <a:spcPts val="1000"/>
              </a:spcBef>
              <a:spcAft>
                <a:spcPts val="0"/>
              </a:spcAft>
              <a:buNone/>
              <a:defRPr b="1"/>
            </a:lvl9pPr>
          </a:lstStyle>
          <a:p/>
        </p:txBody>
      </p:sp>
      <p:sp>
        <p:nvSpPr>
          <p:cNvPr id="716" name="Google Shape;716;p60"/>
          <p:cNvSpPr txBox="1"/>
          <p:nvPr>
            <p:ph idx="2" type="subTitle"/>
          </p:nvPr>
        </p:nvSpPr>
        <p:spPr>
          <a:xfrm>
            <a:off x="2856100" y="5695350"/>
            <a:ext cx="9158400" cy="1419600"/>
          </a:xfrm>
          <a:prstGeom prst="rect">
            <a:avLst/>
          </a:prstGeom>
        </p:spPr>
        <p:txBody>
          <a:bodyPr anchorCtr="0" anchor="t" bIns="91425" lIns="91425" spcFirstLastPara="1" rIns="91425" wrap="square" tIns="91425">
            <a:noAutofit/>
          </a:bodyPr>
          <a:lstStyle>
            <a:lvl1pPr lvl="0" rtl="0">
              <a:spcBef>
                <a:spcPts val="1000"/>
              </a:spcBef>
              <a:spcAft>
                <a:spcPts val="0"/>
              </a:spcAft>
              <a:buNone/>
              <a:defRPr sz="3600">
                <a:solidFill>
                  <a:srgbClr val="0D122C"/>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
        <p:nvSpPr>
          <p:cNvPr id="717" name="Google Shape;717;p60"/>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18" name="Google Shape;718;p60"/>
          <p:cNvSpPr txBox="1"/>
          <p:nvPr>
            <p:ph type="title"/>
          </p:nvPr>
        </p:nvSpPr>
        <p:spPr>
          <a:xfrm>
            <a:off x="1242500" y="5538050"/>
            <a:ext cx="1791000" cy="1419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7200">
                <a:solidFill>
                  <a:srgbClr val="F22F46"/>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19" name="Google Shape;719;p60"/>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showMasterSp="0">
  <p:cSld name="Section Title 2">
    <p:bg>
      <p:bgPr>
        <a:solidFill>
          <a:srgbClr val="F5F5F5"/>
        </a:solidFill>
      </p:bgPr>
    </p:bg>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61" name="Google Shape;61;p7"/>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2" name="Google Shape;62;p7"/>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63" name="Google Shape;63;p7"/>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64" name="Google Shape;64;p7"/>
          <p:cNvCxnSpPr/>
          <p:nvPr>
            <p:ph idx="1" type="body"/>
          </p:nvPr>
        </p:nvCxnSpPr>
        <p:spPr>
          <a:xfrm>
            <a:off x="10782248" y="7909004"/>
            <a:ext cx="2819400" cy="0"/>
          </a:xfrm>
          <a:prstGeom prst="straightConnector1">
            <a:avLst/>
          </a:prstGeom>
          <a:noFill/>
          <a:ln cap="flat" cmpd="sng" w="76200">
            <a:solidFill>
              <a:srgbClr val="008CFF"/>
            </a:solidFill>
            <a:prstDash val="solid"/>
            <a:round/>
            <a:headEnd len="sm" w="sm" type="none"/>
            <a:tailEnd len="sm" w="sm" type="none"/>
          </a:ln>
        </p:spPr>
      </p:cxnSp>
      <p:sp>
        <p:nvSpPr>
          <p:cNvPr id="65" name="Google Shape;65;p7"/>
          <p:cNvSpPr txBox="1"/>
          <p:nvPr>
            <p:ph idx="2" type="body"/>
          </p:nvPr>
        </p:nvSpPr>
        <p:spPr>
          <a:xfrm>
            <a:off x="2801478" y="3370336"/>
            <a:ext cx="18780900" cy="3921600"/>
          </a:xfrm>
          <a:prstGeom prst="rect">
            <a:avLst/>
          </a:prstGeom>
          <a:noFill/>
          <a:ln>
            <a:noFill/>
          </a:ln>
        </p:spPr>
        <p:txBody>
          <a:bodyPr anchorCtr="0" anchor="b" bIns="0" lIns="0" spcFirstLastPara="1" rIns="0" wrap="square" tIns="0">
            <a:noAutofit/>
          </a:bodyPr>
          <a:lstStyle>
            <a:lvl1pPr indent="-228600" lvl="0" marL="457200" rtl="0" algn="ctr">
              <a:lnSpc>
                <a:spcPct val="90000"/>
              </a:lnSpc>
              <a:spcBef>
                <a:spcPts val="0"/>
              </a:spcBef>
              <a:spcAft>
                <a:spcPts val="0"/>
              </a:spcAft>
              <a:buClr>
                <a:srgbClr val="1D2745"/>
              </a:buClr>
              <a:buSzPts val="10000"/>
              <a:buFont typeface="Arial"/>
              <a:buNone/>
              <a:defRPr sz="10000" cap="none">
                <a:solidFill>
                  <a:srgbClr val="1D2745"/>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66" name="Google Shape;66;p7"/>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67" name="Google Shape;67;p7"/>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without subheadline" showMasterSp="0">
  <p:cSld name="Cover Photo - Blue_1_1">
    <p:bg>
      <p:bgPr>
        <a:solidFill>
          <a:srgbClr val="F5F5F5"/>
        </a:solidFill>
      </p:bgPr>
    </p:bg>
    <p:spTree>
      <p:nvGrpSpPr>
        <p:cNvPr id="720" name="Shape 720"/>
        <p:cNvGrpSpPr/>
        <p:nvPr/>
      </p:nvGrpSpPr>
      <p:grpSpPr>
        <a:xfrm>
          <a:off x="0" y="0"/>
          <a:ext cx="0" cy="0"/>
          <a:chOff x="0" y="0"/>
          <a:chExt cx="0" cy="0"/>
        </a:xfrm>
      </p:grpSpPr>
      <p:pic>
        <p:nvPicPr>
          <p:cNvPr id="721" name="Google Shape;721;p61"/>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722" name="Google Shape;722;p61"/>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23" name="Google Shape;723;p61"/>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24" name="Google Shape;724;p61"/>
          <p:cNvSpPr txBox="1"/>
          <p:nvPr>
            <p:ph type="title"/>
          </p:nvPr>
        </p:nvSpPr>
        <p:spPr>
          <a:xfrm>
            <a:off x="1066475" y="826938"/>
            <a:ext cx="19540500" cy="1291800"/>
          </a:xfrm>
          <a:prstGeom prst="rect">
            <a:avLst/>
          </a:prstGeom>
        </p:spPr>
        <p:txBody>
          <a:bodyPr anchorCtr="0" anchor="t" bIns="91425" lIns="91425" spcFirstLastPara="1" rIns="91425" wrap="square" tIns="91425">
            <a:noAutofit/>
          </a:bodyPr>
          <a:lstStyle>
            <a:lvl1pPr lvl="0" rtl="0">
              <a:spcBef>
                <a:spcPts val="0"/>
              </a:spcBef>
              <a:spcAft>
                <a:spcPts val="0"/>
              </a:spcAft>
              <a:buNone/>
              <a:defRPr b="0" sz="5000">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61"/>
          <p:cNvSpPr/>
          <p:nvPr/>
        </p:nvSpPr>
        <p:spPr>
          <a:xfrm>
            <a:off x="1239784" y="2146659"/>
            <a:ext cx="21045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2F46"/>
              </a:solidFill>
            </a:endParaRPr>
          </a:p>
        </p:txBody>
      </p:sp>
      <p:sp>
        <p:nvSpPr>
          <p:cNvPr id="726" name="Google Shape;726;p61"/>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27" name="Google Shape;727;p61"/>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without subheadline (2lines)" showMasterSp="0">
  <p:cSld name="Cover Photo - Blue_1_1_1">
    <p:bg>
      <p:bgPr>
        <a:solidFill>
          <a:srgbClr val="F5F5F5"/>
        </a:solidFill>
      </p:bgPr>
    </p:bg>
    <p:spTree>
      <p:nvGrpSpPr>
        <p:cNvPr id="728" name="Shape 728"/>
        <p:cNvGrpSpPr/>
        <p:nvPr/>
      </p:nvGrpSpPr>
      <p:grpSpPr>
        <a:xfrm>
          <a:off x="0" y="0"/>
          <a:ext cx="0" cy="0"/>
          <a:chOff x="0" y="0"/>
          <a:chExt cx="0" cy="0"/>
        </a:xfrm>
      </p:grpSpPr>
      <p:pic>
        <p:nvPicPr>
          <p:cNvPr id="729" name="Google Shape;729;p62"/>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730" name="Google Shape;730;p62"/>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31" name="Google Shape;731;p62"/>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32" name="Google Shape;732;p62"/>
          <p:cNvSpPr txBox="1"/>
          <p:nvPr>
            <p:ph type="title"/>
          </p:nvPr>
        </p:nvSpPr>
        <p:spPr>
          <a:xfrm>
            <a:off x="1066475" y="826950"/>
            <a:ext cx="19540500" cy="1691700"/>
          </a:xfrm>
          <a:prstGeom prst="rect">
            <a:avLst/>
          </a:prstGeom>
        </p:spPr>
        <p:txBody>
          <a:bodyPr anchorCtr="0" anchor="t" bIns="91425" lIns="91425" spcFirstLastPara="1" rIns="91425" wrap="square" tIns="91425">
            <a:noAutofit/>
          </a:bodyPr>
          <a:lstStyle>
            <a:lvl1pPr lvl="0" rtl="0">
              <a:spcBef>
                <a:spcPts val="0"/>
              </a:spcBef>
              <a:spcAft>
                <a:spcPts val="0"/>
              </a:spcAft>
              <a:buNone/>
              <a:defRPr b="0" sz="5000">
                <a:latin typeface="Helvetica Neue Light"/>
                <a:ea typeface="Helvetica Neue Light"/>
                <a:cs typeface="Helvetica Neue Light"/>
                <a:sym typeface="Helvetica Neue Light"/>
              </a:defRPr>
            </a:lvl1pPr>
            <a:lvl2pPr lvl="1" rtl="0">
              <a:spcBef>
                <a:spcPts val="0"/>
              </a:spcBef>
              <a:spcAft>
                <a:spcPts val="0"/>
              </a:spcAft>
              <a:buNone/>
              <a:defRPr b="0">
                <a:latin typeface="Helvetica Neue Light"/>
                <a:ea typeface="Helvetica Neue Light"/>
                <a:cs typeface="Helvetica Neue Light"/>
                <a:sym typeface="Helvetica Neue Light"/>
              </a:defRPr>
            </a:lvl2pPr>
            <a:lvl3pPr lvl="2" rtl="0">
              <a:spcBef>
                <a:spcPts val="0"/>
              </a:spcBef>
              <a:spcAft>
                <a:spcPts val="0"/>
              </a:spcAft>
              <a:buNone/>
              <a:defRPr b="0">
                <a:latin typeface="Helvetica Neue Light"/>
                <a:ea typeface="Helvetica Neue Light"/>
                <a:cs typeface="Helvetica Neue Light"/>
                <a:sym typeface="Helvetica Neue Light"/>
              </a:defRPr>
            </a:lvl3pPr>
            <a:lvl4pPr lvl="3" rtl="0">
              <a:spcBef>
                <a:spcPts val="0"/>
              </a:spcBef>
              <a:spcAft>
                <a:spcPts val="0"/>
              </a:spcAft>
              <a:buNone/>
              <a:defRPr b="0">
                <a:latin typeface="Helvetica Neue Light"/>
                <a:ea typeface="Helvetica Neue Light"/>
                <a:cs typeface="Helvetica Neue Light"/>
                <a:sym typeface="Helvetica Neue Light"/>
              </a:defRPr>
            </a:lvl4pPr>
            <a:lvl5pPr lvl="4" rtl="0">
              <a:spcBef>
                <a:spcPts val="0"/>
              </a:spcBef>
              <a:spcAft>
                <a:spcPts val="0"/>
              </a:spcAft>
              <a:buNone/>
              <a:defRPr b="0">
                <a:latin typeface="Helvetica Neue Light"/>
                <a:ea typeface="Helvetica Neue Light"/>
                <a:cs typeface="Helvetica Neue Light"/>
                <a:sym typeface="Helvetica Neue Light"/>
              </a:defRPr>
            </a:lvl5pPr>
            <a:lvl6pPr lvl="5" rtl="0">
              <a:spcBef>
                <a:spcPts val="0"/>
              </a:spcBef>
              <a:spcAft>
                <a:spcPts val="0"/>
              </a:spcAft>
              <a:buNone/>
              <a:defRPr b="0">
                <a:latin typeface="Helvetica Neue Light"/>
                <a:ea typeface="Helvetica Neue Light"/>
                <a:cs typeface="Helvetica Neue Light"/>
                <a:sym typeface="Helvetica Neue Light"/>
              </a:defRPr>
            </a:lvl6pPr>
            <a:lvl7pPr lvl="6" rtl="0">
              <a:spcBef>
                <a:spcPts val="0"/>
              </a:spcBef>
              <a:spcAft>
                <a:spcPts val="0"/>
              </a:spcAft>
              <a:buNone/>
              <a:defRPr b="0">
                <a:latin typeface="Helvetica Neue Light"/>
                <a:ea typeface="Helvetica Neue Light"/>
                <a:cs typeface="Helvetica Neue Light"/>
                <a:sym typeface="Helvetica Neue Light"/>
              </a:defRPr>
            </a:lvl7pPr>
            <a:lvl8pPr lvl="7" rtl="0">
              <a:spcBef>
                <a:spcPts val="0"/>
              </a:spcBef>
              <a:spcAft>
                <a:spcPts val="0"/>
              </a:spcAft>
              <a:buNone/>
              <a:defRPr b="0">
                <a:latin typeface="Helvetica Neue Light"/>
                <a:ea typeface="Helvetica Neue Light"/>
                <a:cs typeface="Helvetica Neue Light"/>
                <a:sym typeface="Helvetica Neue Light"/>
              </a:defRPr>
            </a:lvl8pPr>
            <a:lvl9pPr lvl="8" rtl="0">
              <a:spcBef>
                <a:spcPts val="0"/>
              </a:spcBef>
              <a:spcAft>
                <a:spcPts val="0"/>
              </a:spcAft>
              <a:buNone/>
              <a:defRPr b="0">
                <a:latin typeface="Helvetica Neue Light"/>
                <a:ea typeface="Helvetica Neue Light"/>
                <a:cs typeface="Helvetica Neue Light"/>
                <a:sym typeface="Helvetica Neue Light"/>
              </a:defRPr>
            </a:lvl9pPr>
          </a:lstStyle>
          <a:p/>
        </p:txBody>
      </p:sp>
      <p:sp>
        <p:nvSpPr>
          <p:cNvPr id="733" name="Google Shape;733;p62"/>
          <p:cNvSpPr/>
          <p:nvPr/>
        </p:nvSpPr>
        <p:spPr>
          <a:xfrm>
            <a:off x="1239784" y="3095084"/>
            <a:ext cx="21045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22F46"/>
              </a:solidFill>
            </a:endParaRPr>
          </a:p>
        </p:txBody>
      </p:sp>
      <p:sp>
        <p:nvSpPr>
          <p:cNvPr id="734" name="Google Shape;734;p62"/>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35" name="Google Shape;735;p62"/>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plain" showMasterSp="0">
  <p:cSld name="Cover Photo - Blue_1_1_1_1">
    <p:bg>
      <p:bgPr>
        <a:solidFill>
          <a:srgbClr val="F5F5F5"/>
        </a:solidFill>
      </p:bgPr>
    </p:bg>
    <p:spTree>
      <p:nvGrpSpPr>
        <p:cNvPr id="736" name="Shape 736"/>
        <p:cNvGrpSpPr/>
        <p:nvPr/>
      </p:nvGrpSpPr>
      <p:grpSpPr>
        <a:xfrm>
          <a:off x="0" y="0"/>
          <a:ext cx="0" cy="0"/>
          <a:chOff x="0" y="0"/>
          <a:chExt cx="0" cy="0"/>
        </a:xfrm>
      </p:grpSpPr>
      <p:pic>
        <p:nvPicPr>
          <p:cNvPr id="737" name="Google Shape;737;p63"/>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738" name="Google Shape;738;p63"/>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39" name="Google Shape;739;p63"/>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40" name="Google Shape;740;p63"/>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41" name="Google Shape;741;p63"/>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aimer">
  <p:cSld name="CUSTOM_26_2">
    <p:spTree>
      <p:nvGrpSpPr>
        <p:cNvPr id="742" name="Shape 742"/>
        <p:cNvGrpSpPr/>
        <p:nvPr/>
      </p:nvGrpSpPr>
      <p:grpSpPr>
        <a:xfrm>
          <a:off x="0" y="0"/>
          <a:ext cx="0" cy="0"/>
          <a:chOff x="0" y="0"/>
          <a:chExt cx="0" cy="0"/>
        </a:xfrm>
      </p:grpSpPr>
      <p:sp>
        <p:nvSpPr>
          <p:cNvPr id="743" name="Google Shape;743;p64"/>
          <p:cNvSpPr txBox="1"/>
          <p:nvPr/>
        </p:nvSpPr>
        <p:spPr>
          <a:xfrm>
            <a:off x="1354975" y="2841678"/>
            <a:ext cx="10131900" cy="9953700"/>
          </a:xfrm>
          <a:prstGeom prst="rect">
            <a:avLst/>
          </a:prstGeom>
          <a:noFill/>
          <a:ln>
            <a:noFill/>
          </a:ln>
        </p:spPr>
        <p:txBody>
          <a:bodyPr anchorCtr="0" anchor="t" bIns="50800" lIns="50800" spcFirstLastPara="1" rIns="50800" wrap="square" tIns="50800">
            <a:noAutofit/>
          </a:bodyPr>
          <a:lstStyle/>
          <a:p>
            <a:pPr indent="0" lvl="0" marL="0" marR="0" rtl="0" algn="just">
              <a:lnSpc>
                <a:spcPct val="120000"/>
              </a:lnSpc>
              <a:spcBef>
                <a:spcPts val="0"/>
              </a:spcBef>
              <a:spcAft>
                <a:spcPts val="0"/>
              </a:spcAft>
              <a:buClr>
                <a:srgbClr val="1B2847"/>
              </a:buClr>
              <a:buSzPts val="1900"/>
              <a:buFont typeface="Arial"/>
              <a:buNone/>
            </a:pPr>
            <a:r>
              <a:rPr lang="en-US" sz="1900">
                <a:solidFill>
                  <a:srgbClr val="0D122B"/>
                </a:solidFill>
                <a:latin typeface="Helvetica Neue Light"/>
                <a:ea typeface="Helvetica Neue Light"/>
                <a:cs typeface="Helvetica Neue Light"/>
                <a:sym typeface="Helvetica Neue Light"/>
              </a:rPr>
              <a:t>This presentation and the accompanying oral presentation contain forward-looking statements. All statements other than statements of historical fact contained in this presentation, including statements as to future results of operations and financial position, planned products and services, business strategy and plans, objectives of management for future operations of Twilio Inc. and its subsidiaries (“Twilio” or the “Company”), market size and growth opportunities, competitive position and technological and market trends,  are forward-looking statements.  In some cases, you can identify forward-looking statements by terms such as “expect,” “plan,” “anticipate,” “intend,” “target,” “project,” “predict,” “potential,” “explore” or “continue” or the negative of these terms or other similar words. Twilio has based these forward-looking statements largely on its current expectations and assumptions and on information available as of the date of this presentation. The Company assumes no obligation to update any forward-looking statements after the date of this presentation, except as required by law.</a:t>
            </a:r>
            <a:endParaRPr sz="1900">
              <a:solidFill>
                <a:srgbClr val="0D122B"/>
              </a:solidFill>
              <a:latin typeface="Helvetica Neue Light"/>
              <a:ea typeface="Helvetica Neue Light"/>
              <a:cs typeface="Helvetica Neue Light"/>
              <a:sym typeface="Helvetica Neue Light"/>
            </a:endParaRPr>
          </a:p>
          <a:p>
            <a:pPr indent="0" lvl="0" marL="0" marR="0" rtl="0" algn="just">
              <a:lnSpc>
                <a:spcPct val="120000"/>
              </a:lnSpc>
              <a:spcBef>
                <a:spcPts val="0"/>
              </a:spcBef>
              <a:spcAft>
                <a:spcPts val="0"/>
              </a:spcAft>
              <a:buClr>
                <a:srgbClr val="1B2847"/>
              </a:buClr>
              <a:buSzPts val="1900"/>
              <a:buFont typeface="Arial"/>
              <a:buNone/>
            </a:pPr>
            <a:r>
              <a:rPr lang="en-US" sz="1900">
                <a:solidFill>
                  <a:srgbClr val="0D122B"/>
                </a:solidFill>
                <a:latin typeface="Helvetica Neue Light"/>
                <a:ea typeface="Helvetica Neue Light"/>
                <a:cs typeface="Helvetica Neue Light"/>
                <a:sym typeface="Helvetica Neue Light"/>
              </a:rPr>
              <a:t>The forward-looking statements contained in this presentation and the accompanying oral presentation are subject to known and unknown risks, uncertainties, assumptions and other factors that may cause actual results or outcomes to be materially different from any future results or outcomes expressed or implied by the forward-looking statements.  These risks, uncertainties, assumptions and other factors include, but are not limited to, those related to the Company’s business and financial performance, the Company’s ability to attract and retain customers, the Company’s ability to develop new products and services and enhance existing products and services, the Company’s ability to respond rapidly to emerging technology trends </a:t>
            </a:r>
            <a:r>
              <a:rPr lang="en-US" sz="1900" u="sng">
                <a:solidFill>
                  <a:srgbClr val="0D122B"/>
                </a:solidFill>
                <a:latin typeface="Helvetica Neue Light"/>
                <a:ea typeface="Helvetica Neue Light"/>
                <a:cs typeface="Helvetica Neue Light"/>
                <a:sym typeface="Helvetica Neue Light"/>
              </a:rPr>
              <a:t>and adapt to adverse changes in general economic or market conditions, the Company’s ability to comply with modified or new industry standards, laws and regulations applying to its business,</a:t>
            </a:r>
            <a:r>
              <a:rPr lang="en-US" sz="1900">
                <a:solidFill>
                  <a:srgbClr val="0D122B"/>
                </a:solidFill>
                <a:latin typeface="Helvetica Neue Light"/>
                <a:ea typeface="Helvetica Neue Light"/>
                <a:cs typeface="Helvetica Neue Light"/>
                <a:sym typeface="Helvetica Neue Light"/>
              </a:rPr>
              <a:t> the Company’s ability to execute on its business strategy, the Company’s ability to compete effectively and the Company’s ability to manage growth</a:t>
            </a:r>
            <a:r>
              <a:rPr lang="en-US" sz="1900" u="sng">
                <a:solidFill>
                  <a:srgbClr val="0D122B"/>
                </a:solidFill>
                <a:latin typeface="Helvetica Neue Light"/>
                <a:ea typeface="Helvetica Neue Light"/>
                <a:cs typeface="Helvetica Neue Light"/>
                <a:sym typeface="Helvetica Neue Light"/>
              </a:rPr>
              <a:t>. </a:t>
            </a:r>
            <a:r>
              <a:rPr lang="en-US" sz="1900">
                <a:solidFill>
                  <a:srgbClr val="0D122B"/>
                </a:solidFill>
                <a:latin typeface="Helvetica Neue Light"/>
                <a:ea typeface="Helvetica Neue Light"/>
                <a:cs typeface="Helvetica Neue Light"/>
                <a:sym typeface="Helvetica Neue Light"/>
              </a:rPr>
              <a:t>Moreover, the Company operates in a very competitive and rapidly changing environment, and new risks may emerge from time to time. It is not possible for the Company to predict all risks, nor can the Company assess the impact of all factors on its business or the extent to which any factor, or combination of factors, may cause actual results or outcomes to differ materially from those contained in any forward-looking statements the   Company may make.</a:t>
            </a:r>
            <a:endParaRPr sz="1900">
              <a:solidFill>
                <a:srgbClr val="0D122B"/>
              </a:solidFill>
              <a:latin typeface="Helvetica Neue Light"/>
              <a:ea typeface="Helvetica Neue Light"/>
              <a:cs typeface="Helvetica Neue Light"/>
              <a:sym typeface="Helvetica Neue Light"/>
            </a:endParaRPr>
          </a:p>
        </p:txBody>
      </p:sp>
      <p:sp>
        <p:nvSpPr>
          <p:cNvPr id="744" name="Google Shape;744;p64"/>
          <p:cNvSpPr txBox="1"/>
          <p:nvPr/>
        </p:nvSpPr>
        <p:spPr>
          <a:xfrm>
            <a:off x="12655000" y="2841676"/>
            <a:ext cx="10131900" cy="9344700"/>
          </a:xfrm>
          <a:prstGeom prst="rect">
            <a:avLst/>
          </a:prstGeom>
          <a:noFill/>
          <a:ln>
            <a:noFill/>
          </a:ln>
        </p:spPr>
        <p:txBody>
          <a:bodyPr anchorCtr="0" anchor="t" bIns="50800" lIns="50800" spcFirstLastPara="1" rIns="50800" wrap="square" tIns="50800">
            <a:noAutofit/>
          </a:bodyPr>
          <a:lstStyle/>
          <a:p>
            <a:pPr indent="0" lvl="0" marL="0" marR="0" rtl="0" algn="just">
              <a:lnSpc>
                <a:spcPct val="120000"/>
              </a:lnSpc>
              <a:spcBef>
                <a:spcPts val="0"/>
              </a:spcBef>
              <a:spcAft>
                <a:spcPts val="0"/>
              </a:spcAft>
              <a:buNone/>
            </a:pPr>
            <a:r>
              <a:rPr lang="en-US" sz="1900">
                <a:solidFill>
                  <a:srgbClr val="0D122B"/>
                </a:solidFill>
                <a:latin typeface="Helvetica Neue Light"/>
                <a:ea typeface="Helvetica Neue Light"/>
                <a:cs typeface="Helvetica Neue Light"/>
                <a:sym typeface="Helvetica Neue Light"/>
              </a:rPr>
              <a:t>This presentation also contains estimates and other statistical data made by independent parties and by the Company relating to market size and growth and other industry data. These data involve a number of assumptions and limitations, and you are cautioned not to give undue weight to such estimates. The Company has not independently verified the statistical and other industry data generated by independent parties and contained in this presentation and, accordingly, it cannot guarantee their accuracy or completeness. In addition, projections, assumptions and estimates of its future performance and the future performance of the markets in which the Company competes are necessarily subject to a high degree of uncertainty and risk due to a variety of factors. These and other factors could cause results or outcomes to differ materially from those expressed in the estimates made by the independent parties and by Twilio.</a:t>
            </a:r>
            <a:endParaRPr sz="1900">
              <a:solidFill>
                <a:srgbClr val="0D122B"/>
              </a:solidFill>
              <a:latin typeface="Helvetica Neue Light"/>
              <a:ea typeface="Helvetica Neue Light"/>
              <a:cs typeface="Helvetica Neue Light"/>
              <a:sym typeface="Helvetica Neue Light"/>
            </a:endParaRPr>
          </a:p>
          <a:p>
            <a:pPr indent="0" lvl="0" marL="0" marR="0" rtl="0" algn="just">
              <a:lnSpc>
                <a:spcPct val="120000"/>
              </a:lnSpc>
              <a:spcBef>
                <a:spcPts val="0"/>
              </a:spcBef>
              <a:spcAft>
                <a:spcPts val="0"/>
              </a:spcAft>
              <a:buNone/>
            </a:pPr>
            <a:r>
              <a:rPr lang="en-US" sz="1900">
                <a:solidFill>
                  <a:srgbClr val="0D122B"/>
                </a:solidFill>
                <a:latin typeface="Helvetica Neue Light"/>
                <a:ea typeface="Helvetica Neue Light"/>
                <a:cs typeface="Helvetica Neue Light"/>
                <a:sym typeface="Helvetica Neue Light"/>
              </a:rPr>
              <a:t>This presentation also includes certain non-GAAP financial measures. These non-GAAP financial measures are in addition to, and not as a substitute for or superior to measures of financial performance prepared in accordance with GAAP. There are a number of limitations related to the use of these non-GAAP financial measures versus their nearest GAAP equivalents. For example, other companies may calculate non-GAAP financial measures differently or may use other measures to evaluate their performance, all of which could reduce the usefulness of the Company’s non-GAAP financial measures as tools for comparison. The Company has provided a reconciliation of those measures to the most directly comparable GAAP measures, which is available in the appendix.</a:t>
            </a:r>
            <a:endParaRPr sz="1900">
              <a:solidFill>
                <a:srgbClr val="0D122B"/>
              </a:solidFill>
              <a:latin typeface="Helvetica Neue Light"/>
              <a:ea typeface="Helvetica Neue Light"/>
              <a:cs typeface="Helvetica Neue Light"/>
              <a:sym typeface="Helvetica Neue Light"/>
            </a:endParaRPr>
          </a:p>
          <a:p>
            <a:pPr indent="0" lvl="0" marL="0" marR="0" rtl="0" algn="just">
              <a:lnSpc>
                <a:spcPct val="120000"/>
              </a:lnSpc>
              <a:spcBef>
                <a:spcPts val="0"/>
              </a:spcBef>
              <a:spcAft>
                <a:spcPts val="0"/>
              </a:spcAft>
              <a:buNone/>
            </a:pPr>
            <a:r>
              <a:rPr lang="en-US" sz="1900">
                <a:solidFill>
                  <a:srgbClr val="0D122B"/>
                </a:solidFill>
                <a:latin typeface="Helvetica Neue Light"/>
                <a:ea typeface="Helvetica Neue Light"/>
                <a:cs typeface="Helvetica Neue Light"/>
                <a:sym typeface="Helvetica Neue Light"/>
              </a:rPr>
              <a:t>For further information with respect to Twilio, we refer you to our most recent quarterly report on Form 10-Q filed with the SEC. In addition, we are subject to the information and reporting requirements of the Securities Exchange Act of 1934 and, accordingly, file periodic reports, current reports, proxy statements and other information with the SEC. The final prospectus and these periodic reports, current reports, proxy statements and other information are available for review at the SEC’s website at http://www.sec.gov. </a:t>
            </a:r>
            <a:endParaRPr sz="1900">
              <a:solidFill>
                <a:srgbClr val="0D122B"/>
              </a:solidFill>
              <a:latin typeface="Helvetica Neue Light"/>
              <a:ea typeface="Helvetica Neue Light"/>
              <a:cs typeface="Helvetica Neue Light"/>
              <a:sym typeface="Helvetica Neue Light"/>
            </a:endParaRPr>
          </a:p>
          <a:p>
            <a:pPr indent="0" lvl="0" marL="0" marR="0" rtl="0" algn="just">
              <a:lnSpc>
                <a:spcPct val="120000"/>
              </a:lnSpc>
              <a:spcBef>
                <a:spcPts val="0"/>
              </a:spcBef>
              <a:spcAft>
                <a:spcPts val="0"/>
              </a:spcAft>
              <a:buClr>
                <a:srgbClr val="000000"/>
              </a:buClr>
              <a:buSzPts val="1900"/>
              <a:buFont typeface="Arial"/>
              <a:buNone/>
            </a:pPr>
            <a:r>
              <a:t/>
            </a:r>
            <a:endParaRPr sz="1900">
              <a:solidFill>
                <a:srgbClr val="0D122B"/>
              </a:solidFill>
              <a:latin typeface="Helvetica Neue Light"/>
              <a:ea typeface="Helvetica Neue Light"/>
              <a:cs typeface="Helvetica Neue Light"/>
              <a:sym typeface="Helvetica Neue Light"/>
            </a:endParaRPr>
          </a:p>
        </p:txBody>
      </p:sp>
      <p:sp>
        <p:nvSpPr>
          <p:cNvPr id="745" name="Google Shape;745;p64"/>
          <p:cNvSpPr txBox="1"/>
          <p:nvPr/>
        </p:nvSpPr>
        <p:spPr>
          <a:xfrm>
            <a:off x="475404" y="402667"/>
            <a:ext cx="5960100" cy="19353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US" sz="5300">
                <a:solidFill>
                  <a:srgbClr val="F22F46"/>
                </a:solidFill>
                <a:latin typeface="Helvetica Neue Light"/>
                <a:ea typeface="Helvetica Neue Light"/>
                <a:cs typeface="Helvetica Neue Light"/>
                <a:sym typeface="Helvetica Neue Light"/>
              </a:rPr>
              <a:t>Legal disclaimer</a:t>
            </a:r>
            <a:endParaRPr sz="5300">
              <a:solidFill>
                <a:srgbClr val="F22F46"/>
              </a:solidFill>
              <a:latin typeface="Helvetica Neue Light"/>
              <a:ea typeface="Helvetica Neue Light"/>
              <a:cs typeface="Helvetica Neue Light"/>
              <a:sym typeface="Helvetica Neue Light"/>
            </a:endParaRPr>
          </a:p>
        </p:txBody>
      </p:sp>
      <p:cxnSp>
        <p:nvCxnSpPr>
          <p:cNvPr id="746" name="Google Shape;746;p64"/>
          <p:cNvCxnSpPr/>
          <p:nvPr/>
        </p:nvCxnSpPr>
        <p:spPr>
          <a:xfrm>
            <a:off x="760990" y="1973293"/>
            <a:ext cx="1727100" cy="0"/>
          </a:xfrm>
          <a:prstGeom prst="straightConnector1">
            <a:avLst/>
          </a:prstGeom>
          <a:noFill/>
          <a:ln cap="flat" cmpd="sng" w="9525">
            <a:solidFill>
              <a:srgbClr val="F22F46"/>
            </a:solidFill>
            <a:prstDash val="solid"/>
            <a:round/>
            <a:headEnd len="sm" w="sm" type="none"/>
            <a:tailEnd len="sm" w="sm"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9" name="Shape 749"/>
        <p:cNvGrpSpPr/>
        <p:nvPr/>
      </p:nvGrpSpPr>
      <p:grpSpPr>
        <a:xfrm>
          <a:off x="0" y="0"/>
          <a:ext cx="0" cy="0"/>
          <a:chOff x="0" y="0"/>
          <a:chExt cx="0" cy="0"/>
        </a:xfrm>
      </p:grpSpPr>
      <p:sp>
        <p:nvSpPr>
          <p:cNvPr id="750" name="Google Shape;750;p66"/>
          <p:cNvSpPr/>
          <p:nvPr/>
        </p:nvSpPr>
        <p:spPr>
          <a:xfrm>
            <a:off x="0" y="0"/>
            <a:ext cx="18424800" cy="13751694"/>
          </a:xfrm>
          <a:custGeom>
            <a:rect b="b" l="l" r="r" t="t"/>
            <a:pathLst>
              <a:path extrusionOk="0" h="21600" w="21600">
                <a:moveTo>
                  <a:pt x="0" y="0"/>
                </a:moveTo>
                <a:close/>
                <a:moveTo>
                  <a:pt x="2" y="0"/>
                </a:moveTo>
                <a:lnTo>
                  <a:pt x="0" y="1108"/>
                </a:lnTo>
                <a:lnTo>
                  <a:pt x="0" y="21600"/>
                </a:lnTo>
                <a:lnTo>
                  <a:pt x="21600" y="21598"/>
                </a:lnTo>
                <a:lnTo>
                  <a:pt x="15472" y="0"/>
                </a:ln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51" name="Google Shape;751;p66"/>
          <p:cNvSpPr/>
          <p:nvPr/>
        </p:nvSpPr>
        <p:spPr>
          <a:xfrm>
            <a:off x="923169" y="905898"/>
            <a:ext cx="3563502" cy="1073253"/>
          </a:xfrm>
          <a:custGeom>
            <a:rect b="b" l="l" r="r" t="t"/>
            <a:pathLst>
              <a:path extrusionOk="0" h="21574" w="21596">
                <a:moveTo>
                  <a:pt x="0" y="0"/>
                </a:moveTo>
                <a:close/>
                <a:moveTo>
                  <a:pt x="21596" y="12651"/>
                </a:moveTo>
                <a:cubicBezTo>
                  <a:pt x="21593" y="15380"/>
                  <a:pt x="20897" y="17740"/>
                  <a:pt x="19922" y="17726"/>
                </a:cubicBezTo>
                <a:cubicBezTo>
                  <a:pt x="18969" y="17712"/>
                  <a:pt x="18279" y="15331"/>
                  <a:pt x="18283" y="12602"/>
                </a:cubicBezTo>
                <a:cubicBezTo>
                  <a:pt x="18287" y="9873"/>
                  <a:pt x="18983" y="7513"/>
                  <a:pt x="19957" y="7527"/>
                </a:cubicBezTo>
                <a:cubicBezTo>
                  <a:pt x="20910" y="7541"/>
                  <a:pt x="21600" y="9922"/>
                  <a:pt x="21596" y="12651"/>
                </a:cubicBezTo>
                <a:close/>
                <a:moveTo>
                  <a:pt x="20427" y="12706"/>
                </a:moveTo>
                <a:cubicBezTo>
                  <a:pt x="20428" y="11700"/>
                  <a:pt x="20213" y="10907"/>
                  <a:pt x="19953" y="10975"/>
                </a:cubicBezTo>
                <a:cubicBezTo>
                  <a:pt x="19671" y="10971"/>
                  <a:pt x="19475" y="11758"/>
                  <a:pt x="19474" y="12691"/>
                </a:cubicBezTo>
                <a:cubicBezTo>
                  <a:pt x="19473" y="13625"/>
                  <a:pt x="19688" y="14418"/>
                  <a:pt x="19948" y="14422"/>
                </a:cubicBezTo>
                <a:cubicBezTo>
                  <a:pt x="20230" y="14426"/>
                  <a:pt x="20426" y="13639"/>
                  <a:pt x="20427" y="12706"/>
                </a:cubicBezTo>
                <a:close/>
                <a:moveTo>
                  <a:pt x="18116" y="7716"/>
                </a:moveTo>
                <a:lnTo>
                  <a:pt x="17012" y="7699"/>
                </a:lnTo>
                <a:cubicBezTo>
                  <a:pt x="16990" y="7699"/>
                  <a:pt x="16947" y="7770"/>
                  <a:pt x="16947" y="7914"/>
                </a:cubicBezTo>
                <a:lnTo>
                  <a:pt x="16934" y="17323"/>
                </a:lnTo>
                <a:cubicBezTo>
                  <a:pt x="16934" y="17395"/>
                  <a:pt x="16955" y="17538"/>
                  <a:pt x="16999" y="17539"/>
                </a:cubicBezTo>
                <a:lnTo>
                  <a:pt x="18103" y="17555"/>
                </a:lnTo>
                <a:cubicBezTo>
                  <a:pt x="18125" y="17556"/>
                  <a:pt x="18168" y="17485"/>
                  <a:pt x="18168" y="17341"/>
                </a:cubicBezTo>
                <a:lnTo>
                  <a:pt x="18181" y="7932"/>
                </a:lnTo>
                <a:cubicBezTo>
                  <a:pt x="18181" y="7860"/>
                  <a:pt x="18160" y="7716"/>
                  <a:pt x="18116" y="7716"/>
                </a:cubicBezTo>
                <a:close/>
                <a:moveTo>
                  <a:pt x="18142" y="4484"/>
                </a:moveTo>
                <a:lnTo>
                  <a:pt x="16995" y="4467"/>
                </a:lnTo>
                <a:cubicBezTo>
                  <a:pt x="16973" y="4467"/>
                  <a:pt x="16930" y="4538"/>
                  <a:pt x="16929" y="4681"/>
                </a:cubicBezTo>
                <a:lnTo>
                  <a:pt x="16926" y="6908"/>
                </a:lnTo>
                <a:cubicBezTo>
                  <a:pt x="16926" y="6980"/>
                  <a:pt x="16948" y="7124"/>
                  <a:pt x="16991" y="7124"/>
                </a:cubicBezTo>
                <a:lnTo>
                  <a:pt x="18139" y="7141"/>
                </a:lnTo>
                <a:cubicBezTo>
                  <a:pt x="18160" y="7141"/>
                  <a:pt x="18204" y="7070"/>
                  <a:pt x="18204" y="6927"/>
                </a:cubicBezTo>
                <a:lnTo>
                  <a:pt x="18207" y="4628"/>
                </a:lnTo>
                <a:cubicBezTo>
                  <a:pt x="18207" y="4556"/>
                  <a:pt x="18186" y="4484"/>
                  <a:pt x="18142" y="4484"/>
                </a:cubicBezTo>
                <a:close/>
                <a:moveTo>
                  <a:pt x="16670" y="4462"/>
                </a:moveTo>
                <a:lnTo>
                  <a:pt x="15565" y="4446"/>
                </a:lnTo>
                <a:cubicBezTo>
                  <a:pt x="15544" y="4445"/>
                  <a:pt x="15500" y="4516"/>
                  <a:pt x="15500" y="4660"/>
                </a:cubicBezTo>
                <a:lnTo>
                  <a:pt x="15483" y="17373"/>
                </a:lnTo>
                <a:cubicBezTo>
                  <a:pt x="15483" y="17445"/>
                  <a:pt x="15504" y="17589"/>
                  <a:pt x="15548" y="17590"/>
                </a:cubicBezTo>
                <a:lnTo>
                  <a:pt x="16652" y="17606"/>
                </a:lnTo>
                <a:cubicBezTo>
                  <a:pt x="16674" y="17606"/>
                  <a:pt x="16717" y="17535"/>
                  <a:pt x="16717" y="17391"/>
                </a:cubicBezTo>
                <a:lnTo>
                  <a:pt x="16735" y="4607"/>
                </a:lnTo>
                <a:cubicBezTo>
                  <a:pt x="16735" y="4535"/>
                  <a:pt x="16713" y="4463"/>
                  <a:pt x="16670" y="4462"/>
                </a:cubicBezTo>
                <a:close/>
                <a:moveTo>
                  <a:pt x="15215" y="7673"/>
                </a:moveTo>
                <a:lnTo>
                  <a:pt x="13006" y="7640"/>
                </a:lnTo>
                <a:cubicBezTo>
                  <a:pt x="12984" y="7640"/>
                  <a:pt x="12941" y="7711"/>
                  <a:pt x="12940" y="7854"/>
                </a:cubicBezTo>
                <a:lnTo>
                  <a:pt x="12654" y="11442"/>
                </a:lnTo>
                <a:lnTo>
                  <a:pt x="12632" y="11657"/>
                </a:lnTo>
                <a:lnTo>
                  <a:pt x="12291" y="7845"/>
                </a:lnTo>
                <a:cubicBezTo>
                  <a:pt x="12291" y="7773"/>
                  <a:pt x="12248" y="7629"/>
                  <a:pt x="12226" y="7629"/>
                </a:cubicBezTo>
                <a:lnTo>
                  <a:pt x="11360" y="7616"/>
                </a:lnTo>
                <a:cubicBezTo>
                  <a:pt x="11338" y="7616"/>
                  <a:pt x="11295" y="7686"/>
                  <a:pt x="11295" y="7830"/>
                </a:cubicBezTo>
                <a:lnTo>
                  <a:pt x="10965" y="11417"/>
                </a:lnTo>
                <a:lnTo>
                  <a:pt x="10943" y="11632"/>
                </a:lnTo>
                <a:lnTo>
                  <a:pt x="10922" y="11416"/>
                </a:lnTo>
                <a:lnTo>
                  <a:pt x="10794" y="9618"/>
                </a:lnTo>
                <a:lnTo>
                  <a:pt x="10667" y="7821"/>
                </a:lnTo>
                <a:cubicBezTo>
                  <a:pt x="10667" y="7749"/>
                  <a:pt x="10624" y="7605"/>
                  <a:pt x="10602" y="7605"/>
                </a:cubicBezTo>
                <a:lnTo>
                  <a:pt x="8870" y="7579"/>
                </a:lnTo>
                <a:lnTo>
                  <a:pt x="8874" y="4490"/>
                </a:lnTo>
                <a:cubicBezTo>
                  <a:pt x="8874" y="4419"/>
                  <a:pt x="8831" y="4274"/>
                  <a:pt x="8787" y="4346"/>
                </a:cubicBezTo>
                <a:lnTo>
                  <a:pt x="7703" y="5479"/>
                </a:lnTo>
                <a:cubicBezTo>
                  <a:pt x="7660" y="5478"/>
                  <a:pt x="7638" y="5550"/>
                  <a:pt x="7638" y="5693"/>
                </a:cubicBezTo>
                <a:lnTo>
                  <a:pt x="7635" y="7632"/>
                </a:lnTo>
                <a:lnTo>
                  <a:pt x="7354" y="7628"/>
                </a:lnTo>
                <a:cubicBezTo>
                  <a:pt x="7332" y="7628"/>
                  <a:pt x="7288" y="7699"/>
                  <a:pt x="7288" y="7843"/>
                </a:cubicBezTo>
                <a:lnTo>
                  <a:pt x="7285" y="10572"/>
                </a:lnTo>
                <a:cubicBezTo>
                  <a:pt x="7285" y="10644"/>
                  <a:pt x="7306" y="10788"/>
                  <a:pt x="7349" y="10789"/>
                </a:cubicBezTo>
                <a:lnTo>
                  <a:pt x="7631" y="10793"/>
                </a:lnTo>
                <a:lnTo>
                  <a:pt x="7626" y="14169"/>
                </a:lnTo>
                <a:cubicBezTo>
                  <a:pt x="7623" y="16539"/>
                  <a:pt x="8011" y="17622"/>
                  <a:pt x="8726" y="17632"/>
                </a:cubicBezTo>
                <a:cubicBezTo>
                  <a:pt x="9029" y="17637"/>
                  <a:pt x="9311" y="17425"/>
                  <a:pt x="9506" y="17069"/>
                </a:cubicBezTo>
                <a:lnTo>
                  <a:pt x="9510" y="14196"/>
                </a:lnTo>
                <a:cubicBezTo>
                  <a:pt x="9511" y="14053"/>
                  <a:pt x="9467" y="13980"/>
                  <a:pt x="9446" y="14052"/>
                </a:cubicBezTo>
                <a:cubicBezTo>
                  <a:pt x="9337" y="14194"/>
                  <a:pt x="9229" y="14264"/>
                  <a:pt x="9142" y="14263"/>
                </a:cubicBezTo>
                <a:cubicBezTo>
                  <a:pt x="8947" y="14260"/>
                  <a:pt x="8839" y="13971"/>
                  <a:pt x="8840" y="13253"/>
                </a:cubicBezTo>
                <a:lnTo>
                  <a:pt x="8844" y="10811"/>
                </a:lnTo>
                <a:lnTo>
                  <a:pt x="9472" y="10820"/>
                </a:lnTo>
                <a:cubicBezTo>
                  <a:pt x="9493" y="10820"/>
                  <a:pt x="9537" y="10749"/>
                  <a:pt x="9537" y="10605"/>
                </a:cubicBezTo>
                <a:lnTo>
                  <a:pt x="9540" y="8307"/>
                </a:lnTo>
                <a:lnTo>
                  <a:pt x="10351" y="17369"/>
                </a:lnTo>
                <a:cubicBezTo>
                  <a:pt x="10351" y="17441"/>
                  <a:pt x="10394" y="17585"/>
                  <a:pt x="10415" y="17585"/>
                </a:cubicBezTo>
                <a:lnTo>
                  <a:pt x="11325" y="17599"/>
                </a:lnTo>
                <a:cubicBezTo>
                  <a:pt x="11346" y="17599"/>
                  <a:pt x="11390" y="17528"/>
                  <a:pt x="11390" y="17384"/>
                </a:cubicBezTo>
                <a:lnTo>
                  <a:pt x="11785" y="13368"/>
                </a:lnTo>
                <a:lnTo>
                  <a:pt x="11977" y="15454"/>
                </a:lnTo>
                <a:lnTo>
                  <a:pt x="12148" y="17396"/>
                </a:lnTo>
                <a:cubicBezTo>
                  <a:pt x="12148" y="17467"/>
                  <a:pt x="12191" y="17612"/>
                  <a:pt x="12213" y="17612"/>
                </a:cubicBezTo>
                <a:lnTo>
                  <a:pt x="13122" y="17625"/>
                </a:lnTo>
                <a:cubicBezTo>
                  <a:pt x="13144" y="17626"/>
                  <a:pt x="13187" y="17555"/>
                  <a:pt x="13187" y="17411"/>
                </a:cubicBezTo>
                <a:lnTo>
                  <a:pt x="14023" y="8373"/>
                </a:lnTo>
                <a:lnTo>
                  <a:pt x="14010" y="17423"/>
                </a:lnTo>
                <a:cubicBezTo>
                  <a:pt x="14010" y="17495"/>
                  <a:pt x="14032" y="17639"/>
                  <a:pt x="14075" y="17640"/>
                </a:cubicBezTo>
                <a:lnTo>
                  <a:pt x="15180" y="17656"/>
                </a:lnTo>
                <a:cubicBezTo>
                  <a:pt x="15201" y="17656"/>
                  <a:pt x="15245" y="17585"/>
                  <a:pt x="15245" y="17441"/>
                </a:cubicBezTo>
                <a:lnTo>
                  <a:pt x="15258" y="7889"/>
                </a:lnTo>
                <a:cubicBezTo>
                  <a:pt x="15258" y="7817"/>
                  <a:pt x="15236" y="7673"/>
                  <a:pt x="15215" y="7673"/>
                </a:cubicBezTo>
                <a:close/>
                <a:moveTo>
                  <a:pt x="15241" y="4441"/>
                </a:moveTo>
                <a:cubicBezTo>
                  <a:pt x="15262" y="4441"/>
                  <a:pt x="15284" y="4513"/>
                  <a:pt x="15305" y="4585"/>
                </a:cubicBezTo>
                <a:lnTo>
                  <a:pt x="15302" y="6884"/>
                </a:lnTo>
                <a:cubicBezTo>
                  <a:pt x="15302" y="7028"/>
                  <a:pt x="15259" y="7099"/>
                  <a:pt x="15237" y="7098"/>
                </a:cubicBezTo>
                <a:lnTo>
                  <a:pt x="14089" y="7081"/>
                </a:lnTo>
                <a:cubicBezTo>
                  <a:pt x="14046" y="7081"/>
                  <a:pt x="14024" y="6937"/>
                  <a:pt x="14025" y="6865"/>
                </a:cubicBezTo>
                <a:lnTo>
                  <a:pt x="14028" y="4638"/>
                </a:lnTo>
                <a:cubicBezTo>
                  <a:pt x="14028" y="4495"/>
                  <a:pt x="14071" y="4424"/>
                  <a:pt x="14093" y="4424"/>
                </a:cubicBezTo>
                <a:close/>
                <a:moveTo>
                  <a:pt x="6505" y="10848"/>
                </a:moveTo>
                <a:cubicBezTo>
                  <a:pt x="6497" y="16809"/>
                  <a:pt x="5039" y="21600"/>
                  <a:pt x="3242" y="21573"/>
                </a:cubicBezTo>
                <a:cubicBezTo>
                  <a:pt x="1444" y="21547"/>
                  <a:pt x="0" y="16713"/>
                  <a:pt x="8" y="10752"/>
                </a:cubicBezTo>
                <a:cubicBezTo>
                  <a:pt x="16" y="4791"/>
                  <a:pt x="1473" y="0"/>
                  <a:pt x="3271" y="27"/>
                </a:cubicBezTo>
                <a:cubicBezTo>
                  <a:pt x="5068" y="53"/>
                  <a:pt x="6513" y="4887"/>
                  <a:pt x="6505" y="10848"/>
                </a:cubicBezTo>
                <a:close/>
                <a:moveTo>
                  <a:pt x="5638" y="10835"/>
                </a:moveTo>
                <a:cubicBezTo>
                  <a:pt x="5644" y="6454"/>
                  <a:pt x="4588" y="2919"/>
                  <a:pt x="3267" y="2899"/>
                </a:cubicBezTo>
                <a:cubicBezTo>
                  <a:pt x="1946" y="2880"/>
                  <a:pt x="880" y="6384"/>
                  <a:pt x="874" y="10765"/>
                </a:cubicBezTo>
                <a:cubicBezTo>
                  <a:pt x="868" y="15146"/>
                  <a:pt x="1925" y="18681"/>
                  <a:pt x="3246" y="18701"/>
                </a:cubicBezTo>
                <a:cubicBezTo>
                  <a:pt x="4567" y="18720"/>
                  <a:pt x="5633" y="15216"/>
                  <a:pt x="5638" y="10835"/>
                </a:cubicBezTo>
                <a:close/>
                <a:moveTo>
                  <a:pt x="4057" y="11243"/>
                </a:moveTo>
                <a:cubicBezTo>
                  <a:pt x="3689" y="11237"/>
                  <a:pt x="3384" y="12238"/>
                  <a:pt x="3383" y="13459"/>
                </a:cubicBezTo>
                <a:cubicBezTo>
                  <a:pt x="3381" y="14680"/>
                  <a:pt x="3683" y="15690"/>
                  <a:pt x="4051" y="15696"/>
                </a:cubicBezTo>
                <a:cubicBezTo>
                  <a:pt x="4419" y="15701"/>
                  <a:pt x="4724" y="14700"/>
                  <a:pt x="4725" y="13479"/>
                </a:cubicBezTo>
                <a:cubicBezTo>
                  <a:pt x="4727" y="12258"/>
                  <a:pt x="4425" y="11248"/>
                  <a:pt x="4057" y="11243"/>
                </a:cubicBezTo>
                <a:close/>
                <a:moveTo>
                  <a:pt x="4064" y="5928"/>
                </a:moveTo>
                <a:cubicBezTo>
                  <a:pt x="3696" y="5922"/>
                  <a:pt x="3391" y="6923"/>
                  <a:pt x="3390" y="8144"/>
                </a:cubicBezTo>
                <a:cubicBezTo>
                  <a:pt x="3388" y="9365"/>
                  <a:pt x="3690" y="10376"/>
                  <a:pt x="4058" y="10381"/>
                </a:cubicBezTo>
                <a:cubicBezTo>
                  <a:pt x="4426" y="10386"/>
                  <a:pt x="4731" y="9385"/>
                  <a:pt x="4732" y="8164"/>
                </a:cubicBezTo>
                <a:cubicBezTo>
                  <a:pt x="4734" y="6943"/>
                  <a:pt x="4432" y="5933"/>
                  <a:pt x="4064" y="5928"/>
                </a:cubicBezTo>
                <a:close/>
                <a:moveTo>
                  <a:pt x="2455" y="11219"/>
                </a:moveTo>
                <a:cubicBezTo>
                  <a:pt x="2086" y="11214"/>
                  <a:pt x="1782" y="12215"/>
                  <a:pt x="1780" y="13436"/>
                </a:cubicBezTo>
                <a:cubicBezTo>
                  <a:pt x="1779" y="14657"/>
                  <a:pt x="2080" y="15667"/>
                  <a:pt x="2449" y="15672"/>
                </a:cubicBezTo>
                <a:cubicBezTo>
                  <a:pt x="2817" y="15678"/>
                  <a:pt x="3121" y="14677"/>
                  <a:pt x="3123" y="13456"/>
                </a:cubicBezTo>
                <a:cubicBezTo>
                  <a:pt x="3124" y="12235"/>
                  <a:pt x="2823" y="11224"/>
                  <a:pt x="2455" y="11219"/>
                </a:cubicBezTo>
                <a:close/>
                <a:moveTo>
                  <a:pt x="3130" y="8141"/>
                </a:moveTo>
                <a:cubicBezTo>
                  <a:pt x="3128" y="9362"/>
                  <a:pt x="2824" y="10363"/>
                  <a:pt x="2456" y="10357"/>
                </a:cubicBezTo>
                <a:cubicBezTo>
                  <a:pt x="2088" y="10352"/>
                  <a:pt x="1786" y="9342"/>
                  <a:pt x="1787" y="8121"/>
                </a:cubicBezTo>
                <a:cubicBezTo>
                  <a:pt x="1789" y="6900"/>
                  <a:pt x="2093" y="5899"/>
                  <a:pt x="2462" y="5904"/>
                </a:cubicBezTo>
                <a:cubicBezTo>
                  <a:pt x="2830" y="5909"/>
                  <a:pt x="3132" y="6920"/>
                  <a:pt x="3130" y="8141"/>
                </a:cubicBezTo>
                <a:close/>
              </a:path>
            </a:pathLst>
          </a:cu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52" name="Google Shape;752;p66"/>
          <p:cNvSpPr txBox="1"/>
          <p:nvPr>
            <p:ph type="title"/>
          </p:nvPr>
        </p:nvSpPr>
        <p:spPr>
          <a:xfrm>
            <a:off x="923200" y="4888400"/>
            <a:ext cx="12387900" cy="33840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96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sz="3700">
                <a:latin typeface="Helvetica Neue Light"/>
                <a:ea typeface="Helvetica Neue Light"/>
                <a:cs typeface="Helvetica Neue Light"/>
                <a:sym typeface="Helvetica Neue Light"/>
              </a:defRPr>
            </a:lvl2pPr>
            <a:lvl3pPr lvl="2" rtl="0">
              <a:spcBef>
                <a:spcPts val="0"/>
              </a:spcBef>
              <a:spcAft>
                <a:spcPts val="0"/>
              </a:spcAft>
              <a:buNone/>
              <a:defRPr sz="3700">
                <a:latin typeface="Helvetica Neue Light"/>
                <a:ea typeface="Helvetica Neue Light"/>
                <a:cs typeface="Helvetica Neue Light"/>
                <a:sym typeface="Helvetica Neue Light"/>
              </a:defRPr>
            </a:lvl3pPr>
            <a:lvl4pPr lvl="3" rtl="0">
              <a:spcBef>
                <a:spcPts val="0"/>
              </a:spcBef>
              <a:spcAft>
                <a:spcPts val="0"/>
              </a:spcAft>
              <a:buNone/>
              <a:defRPr sz="3700">
                <a:latin typeface="Helvetica Neue Light"/>
                <a:ea typeface="Helvetica Neue Light"/>
                <a:cs typeface="Helvetica Neue Light"/>
                <a:sym typeface="Helvetica Neue Light"/>
              </a:defRPr>
            </a:lvl4pPr>
            <a:lvl5pPr lvl="4" rtl="0">
              <a:spcBef>
                <a:spcPts val="0"/>
              </a:spcBef>
              <a:spcAft>
                <a:spcPts val="0"/>
              </a:spcAft>
              <a:buNone/>
              <a:defRPr sz="3700">
                <a:latin typeface="Helvetica Neue Light"/>
                <a:ea typeface="Helvetica Neue Light"/>
                <a:cs typeface="Helvetica Neue Light"/>
                <a:sym typeface="Helvetica Neue Light"/>
              </a:defRPr>
            </a:lvl5pPr>
            <a:lvl6pPr lvl="5" rtl="0">
              <a:spcBef>
                <a:spcPts val="0"/>
              </a:spcBef>
              <a:spcAft>
                <a:spcPts val="0"/>
              </a:spcAft>
              <a:buNone/>
              <a:defRPr sz="3700">
                <a:latin typeface="Helvetica Neue Light"/>
                <a:ea typeface="Helvetica Neue Light"/>
                <a:cs typeface="Helvetica Neue Light"/>
                <a:sym typeface="Helvetica Neue Light"/>
              </a:defRPr>
            </a:lvl6pPr>
            <a:lvl7pPr lvl="6" rtl="0">
              <a:spcBef>
                <a:spcPts val="0"/>
              </a:spcBef>
              <a:spcAft>
                <a:spcPts val="0"/>
              </a:spcAft>
              <a:buNone/>
              <a:defRPr sz="3700">
                <a:latin typeface="Helvetica Neue Light"/>
                <a:ea typeface="Helvetica Neue Light"/>
                <a:cs typeface="Helvetica Neue Light"/>
                <a:sym typeface="Helvetica Neue Light"/>
              </a:defRPr>
            </a:lvl7pPr>
            <a:lvl8pPr lvl="7" rtl="0">
              <a:spcBef>
                <a:spcPts val="0"/>
              </a:spcBef>
              <a:spcAft>
                <a:spcPts val="0"/>
              </a:spcAft>
              <a:buNone/>
              <a:defRPr sz="3700">
                <a:latin typeface="Helvetica Neue Light"/>
                <a:ea typeface="Helvetica Neue Light"/>
                <a:cs typeface="Helvetica Neue Light"/>
                <a:sym typeface="Helvetica Neue Light"/>
              </a:defRPr>
            </a:lvl8pPr>
            <a:lvl9pPr lvl="8" rtl="0">
              <a:spcBef>
                <a:spcPts val="0"/>
              </a:spcBef>
              <a:spcAft>
                <a:spcPts val="0"/>
              </a:spcAft>
              <a:buNone/>
              <a:defRPr sz="3700">
                <a:latin typeface="Helvetica Neue Light"/>
                <a:ea typeface="Helvetica Neue Light"/>
                <a:cs typeface="Helvetica Neue Light"/>
                <a:sym typeface="Helvetica Neue Light"/>
              </a:defRPr>
            </a:lvl9pPr>
          </a:lstStyle>
          <a:p/>
        </p:txBody>
      </p:sp>
      <p:sp>
        <p:nvSpPr>
          <p:cNvPr id="753" name="Google Shape;753;p66"/>
          <p:cNvSpPr txBox="1"/>
          <p:nvPr>
            <p:ph idx="1" type="subTitle"/>
          </p:nvPr>
        </p:nvSpPr>
        <p:spPr>
          <a:xfrm>
            <a:off x="923192" y="8272200"/>
            <a:ext cx="13129500" cy="27528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53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66"/>
          <p:cNvSpPr txBox="1"/>
          <p:nvPr/>
        </p:nvSpPr>
        <p:spPr>
          <a:xfrm>
            <a:off x="17176133" y="3960400"/>
            <a:ext cx="6134400" cy="52401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sz="3700">
              <a:latin typeface="Helvetica Neue Light"/>
              <a:ea typeface="Helvetica Neue Light"/>
              <a:cs typeface="Helvetica Neue Light"/>
              <a:sym typeface="Helvetica Neue Light"/>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55" name="Shape 755"/>
        <p:cNvGrpSpPr/>
        <p:nvPr/>
      </p:nvGrpSpPr>
      <p:grpSpPr>
        <a:xfrm>
          <a:off x="0" y="0"/>
          <a:ext cx="0" cy="0"/>
          <a:chOff x="0" y="0"/>
          <a:chExt cx="0" cy="0"/>
        </a:xfrm>
      </p:grpSpPr>
      <p:sp>
        <p:nvSpPr>
          <p:cNvPr id="756" name="Google Shape;756;p67"/>
          <p:cNvSpPr/>
          <p:nvPr/>
        </p:nvSpPr>
        <p:spPr>
          <a:xfrm>
            <a:off x="12041733" y="1853333"/>
            <a:ext cx="10779900" cy="103329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pic>
        <p:nvPicPr>
          <p:cNvPr id="757" name="Google Shape;757;p67"/>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758" name="Google Shape;758;p67"/>
          <p:cNvSpPr txBox="1"/>
          <p:nvPr>
            <p:ph idx="1" type="subTitle"/>
          </p:nvPr>
        </p:nvSpPr>
        <p:spPr>
          <a:xfrm>
            <a:off x="14824000" y="3163969"/>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59" name="Google Shape;759;p67"/>
          <p:cNvSpPr txBox="1"/>
          <p:nvPr>
            <p:ph idx="2" type="subTitle"/>
          </p:nvPr>
        </p:nvSpPr>
        <p:spPr>
          <a:xfrm>
            <a:off x="14824000" y="4862703"/>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60" name="Google Shape;760;p67"/>
          <p:cNvSpPr txBox="1"/>
          <p:nvPr>
            <p:ph idx="3" type="subTitle"/>
          </p:nvPr>
        </p:nvSpPr>
        <p:spPr>
          <a:xfrm>
            <a:off x="14824000" y="6561436"/>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61" name="Google Shape;761;p67"/>
          <p:cNvSpPr txBox="1"/>
          <p:nvPr>
            <p:ph idx="4" type="subTitle"/>
          </p:nvPr>
        </p:nvSpPr>
        <p:spPr>
          <a:xfrm>
            <a:off x="14824000" y="8260169"/>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62" name="Google Shape;762;p67"/>
          <p:cNvSpPr txBox="1"/>
          <p:nvPr>
            <p:ph idx="5" type="subTitle"/>
          </p:nvPr>
        </p:nvSpPr>
        <p:spPr>
          <a:xfrm>
            <a:off x="14824000" y="9958903"/>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63" name="Google Shape;763;p67"/>
          <p:cNvSpPr txBox="1"/>
          <p:nvPr/>
        </p:nvSpPr>
        <p:spPr>
          <a:xfrm>
            <a:off x="475404" y="402667"/>
            <a:ext cx="5960100" cy="19353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US" sz="5300">
                <a:solidFill>
                  <a:schemeClr val="lt1"/>
                </a:solidFill>
                <a:latin typeface="Helvetica Neue Light"/>
                <a:ea typeface="Helvetica Neue Light"/>
                <a:cs typeface="Helvetica Neue Light"/>
                <a:sym typeface="Helvetica Neue Light"/>
              </a:rPr>
              <a:t>Table of </a:t>
            </a:r>
            <a:endParaRPr sz="53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US" sz="5300">
                <a:solidFill>
                  <a:schemeClr val="lt1"/>
                </a:solidFill>
                <a:latin typeface="Helvetica Neue Light"/>
                <a:ea typeface="Helvetica Neue Light"/>
                <a:cs typeface="Helvetica Neue Light"/>
                <a:sym typeface="Helvetica Neue Light"/>
              </a:rPr>
              <a:t>contents</a:t>
            </a:r>
            <a:endParaRPr sz="5300">
              <a:solidFill>
                <a:schemeClr val="lt1"/>
              </a:solidFill>
              <a:latin typeface="Helvetica Neue Light"/>
              <a:ea typeface="Helvetica Neue Light"/>
              <a:cs typeface="Helvetica Neue Light"/>
              <a:sym typeface="Helvetica Neue Light"/>
            </a:endParaRPr>
          </a:p>
        </p:txBody>
      </p:sp>
      <p:cxnSp>
        <p:nvCxnSpPr>
          <p:cNvPr id="764" name="Google Shape;764;p67"/>
          <p:cNvCxnSpPr/>
          <p:nvPr/>
        </p:nvCxnSpPr>
        <p:spPr>
          <a:xfrm>
            <a:off x="760990" y="2786093"/>
            <a:ext cx="1727100" cy="0"/>
          </a:xfrm>
          <a:prstGeom prst="straightConnector1">
            <a:avLst/>
          </a:prstGeom>
          <a:noFill/>
          <a:ln cap="flat" cmpd="sng" w="9525">
            <a:solidFill>
              <a:srgbClr val="F22F46"/>
            </a:solidFill>
            <a:prstDash val="solid"/>
            <a:round/>
            <a:headEnd len="sm" w="sm" type="none"/>
            <a:tailEnd len="sm" w="sm" type="none"/>
          </a:ln>
        </p:spPr>
      </p:cxnSp>
      <p:sp>
        <p:nvSpPr>
          <p:cNvPr id="765" name="Google Shape;765;p67"/>
          <p:cNvSpPr txBox="1"/>
          <p:nvPr/>
        </p:nvSpPr>
        <p:spPr>
          <a:xfrm>
            <a:off x="2488200" y="4718933"/>
            <a:ext cx="6134400" cy="52401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sz="3700">
              <a:latin typeface="Helvetica Neue Light"/>
              <a:ea typeface="Helvetica Neue Light"/>
              <a:cs typeface="Helvetica Neue Light"/>
              <a:sym typeface="Helvetica Neue Ligh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
    <p:spTree>
      <p:nvGrpSpPr>
        <p:cNvPr id="766" name="Shape 766"/>
        <p:cNvGrpSpPr/>
        <p:nvPr/>
      </p:nvGrpSpPr>
      <p:grpSpPr>
        <a:xfrm>
          <a:off x="0" y="0"/>
          <a:ext cx="0" cy="0"/>
          <a:chOff x="0" y="0"/>
          <a:chExt cx="0" cy="0"/>
        </a:xfrm>
      </p:grpSpPr>
      <p:sp>
        <p:nvSpPr>
          <p:cNvPr id="767" name="Google Shape;767;p68"/>
          <p:cNvSpPr/>
          <p:nvPr/>
        </p:nvSpPr>
        <p:spPr>
          <a:xfrm>
            <a:off x="12041733" y="1853333"/>
            <a:ext cx="10779900" cy="103329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pic>
        <p:nvPicPr>
          <p:cNvPr id="768" name="Google Shape;768;p68"/>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769" name="Google Shape;769;p68"/>
          <p:cNvSpPr txBox="1"/>
          <p:nvPr>
            <p:ph idx="1" type="subTitle"/>
          </p:nvPr>
        </p:nvSpPr>
        <p:spPr>
          <a:xfrm>
            <a:off x="14824000" y="3163969"/>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70" name="Google Shape;770;p68"/>
          <p:cNvSpPr txBox="1"/>
          <p:nvPr>
            <p:ph idx="2" type="subTitle"/>
          </p:nvPr>
        </p:nvSpPr>
        <p:spPr>
          <a:xfrm>
            <a:off x="14824000" y="4862703"/>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71" name="Google Shape;771;p68"/>
          <p:cNvSpPr txBox="1"/>
          <p:nvPr>
            <p:ph idx="3" type="subTitle"/>
          </p:nvPr>
        </p:nvSpPr>
        <p:spPr>
          <a:xfrm>
            <a:off x="14824000" y="6561436"/>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72" name="Google Shape;772;p68"/>
          <p:cNvSpPr txBox="1"/>
          <p:nvPr>
            <p:ph idx="4" type="subTitle"/>
          </p:nvPr>
        </p:nvSpPr>
        <p:spPr>
          <a:xfrm>
            <a:off x="14824000" y="8260169"/>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73" name="Google Shape;773;p68"/>
          <p:cNvSpPr txBox="1"/>
          <p:nvPr>
            <p:ph idx="5" type="subTitle"/>
          </p:nvPr>
        </p:nvSpPr>
        <p:spPr>
          <a:xfrm>
            <a:off x="14824000" y="9958903"/>
            <a:ext cx="7532700" cy="9681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774" name="Google Shape;774;p68"/>
          <p:cNvSpPr txBox="1"/>
          <p:nvPr/>
        </p:nvSpPr>
        <p:spPr>
          <a:xfrm>
            <a:off x="475404" y="402667"/>
            <a:ext cx="5960100" cy="19353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US" sz="5300">
                <a:solidFill>
                  <a:schemeClr val="lt1"/>
                </a:solidFill>
                <a:latin typeface="Helvetica Neue Light"/>
                <a:ea typeface="Helvetica Neue Light"/>
                <a:cs typeface="Helvetica Neue Light"/>
                <a:sym typeface="Helvetica Neue Light"/>
              </a:rPr>
              <a:t>Agenda</a:t>
            </a:r>
            <a:endParaRPr sz="5300">
              <a:solidFill>
                <a:schemeClr val="lt1"/>
              </a:solidFill>
              <a:latin typeface="Helvetica Neue Light"/>
              <a:ea typeface="Helvetica Neue Light"/>
              <a:cs typeface="Helvetica Neue Light"/>
              <a:sym typeface="Helvetica Neue Light"/>
            </a:endParaRPr>
          </a:p>
        </p:txBody>
      </p:sp>
      <p:cxnSp>
        <p:nvCxnSpPr>
          <p:cNvPr id="775" name="Google Shape;775;p68"/>
          <p:cNvCxnSpPr/>
          <p:nvPr/>
        </p:nvCxnSpPr>
        <p:spPr>
          <a:xfrm>
            <a:off x="760990" y="1973293"/>
            <a:ext cx="1727100" cy="0"/>
          </a:xfrm>
          <a:prstGeom prst="straightConnector1">
            <a:avLst/>
          </a:prstGeom>
          <a:noFill/>
          <a:ln cap="flat" cmpd="sng" w="9525">
            <a:solidFill>
              <a:srgbClr val="F22F46"/>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al Disclaimer">
  <p:cSld name="CUSTOM_26">
    <p:spTree>
      <p:nvGrpSpPr>
        <p:cNvPr id="776" name="Shape 776"/>
        <p:cNvGrpSpPr/>
        <p:nvPr/>
      </p:nvGrpSpPr>
      <p:grpSpPr>
        <a:xfrm>
          <a:off x="0" y="0"/>
          <a:ext cx="0" cy="0"/>
          <a:chOff x="0" y="0"/>
          <a:chExt cx="0" cy="0"/>
        </a:xfrm>
      </p:grpSpPr>
      <p:sp>
        <p:nvSpPr>
          <p:cNvPr id="777" name="Google Shape;777;p69"/>
          <p:cNvSpPr txBox="1"/>
          <p:nvPr/>
        </p:nvSpPr>
        <p:spPr>
          <a:xfrm>
            <a:off x="1354975" y="2841678"/>
            <a:ext cx="10131900" cy="9953700"/>
          </a:xfrm>
          <a:prstGeom prst="rect">
            <a:avLst/>
          </a:prstGeom>
          <a:noFill/>
          <a:ln>
            <a:noFill/>
          </a:ln>
        </p:spPr>
        <p:txBody>
          <a:bodyPr anchorCtr="0" anchor="t" bIns="50800" lIns="50800" spcFirstLastPara="1" rIns="50800" wrap="square" tIns="50800">
            <a:noAutofit/>
          </a:bodyPr>
          <a:lstStyle/>
          <a:p>
            <a:pPr indent="0" lvl="0" marL="0" marR="0" rtl="0" algn="just">
              <a:lnSpc>
                <a:spcPct val="120000"/>
              </a:lnSpc>
              <a:spcBef>
                <a:spcPts val="0"/>
              </a:spcBef>
              <a:spcAft>
                <a:spcPts val="0"/>
              </a:spcAft>
              <a:buClr>
                <a:srgbClr val="1B2847"/>
              </a:buClr>
              <a:buSzPts val="1900"/>
              <a:buFont typeface="Arial"/>
              <a:buNone/>
            </a:pPr>
            <a:r>
              <a:rPr lang="en-US" sz="1900">
                <a:solidFill>
                  <a:srgbClr val="0D122B"/>
                </a:solidFill>
                <a:latin typeface="Helvetica Neue Light"/>
                <a:ea typeface="Helvetica Neue Light"/>
                <a:cs typeface="Helvetica Neue Light"/>
                <a:sym typeface="Helvetica Neue Light"/>
              </a:rPr>
              <a:t>This presentation and the accompanying oral presentation contain forward-looking statements. All statements other than statements of historical fact contained in this presentation, including statements as to future results of operations and financial position, planned products and services, business strategy and plans, objectives of management for future operations of Twilio Inc. and its subsidiaries (“Twilio” or the “Company”), market size and growth opportunities, competitive position and technological and market trends,  are forward-looking statements.  In some cases, you can identify forward-looking statements by terms such as “expect,” “plan,” “anticipate,” “intend,” “target,” “project,” “predict,” “potential,” “explore” or “continue” or the negative of these terms or other similar words. Twilio has based these forward-looking statements largely on its current expectations and assumptions and on information available as of the date of this presentation. The Company assumes no obligation to update any forward-looking statements after the date of this presentation, except as required by law.</a:t>
            </a:r>
            <a:endParaRPr sz="1900">
              <a:solidFill>
                <a:srgbClr val="0D122B"/>
              </a:solidFill>
              <a:latin typeface="Helvetica Neue Light"/>
              <a:ea typeface="Helvetica Neue Light"/>
              <a:cs typeface="Helvetica Neue Light"/>
              <a:sym typeface="Helvetica Neue Light"/>
            </a:endParaRPr>
          </a:p>
          <a:p>
            <a:pPr indent="0" lvl="0" marL="0" marR="0" rtl="0" algn="just">
              <a:lnSpc>
                <a:spcPct val="120000"/>
              </a:lnSpc>
              <a:spcBef>
                <a:spcPts val="0"/>
              </a:spcBef>
              <a:spcAft>
                <a:spcPts val="0"/>
              </a:spcAft>
              <a:buClr>
                <a:srgbClr val="1B2847"/>
              </a:buClr>
              <a:buSzPts val="1900"/>
              <a:buFont typeface="Arial"/>
              <a:buNone/>
            </a:pPr>
            <a:r>
              <a:rPr lang="en-US" sz="1900">
                <a:solidFill>
                  <a:srgbClr val="0D122B"/>
                </a:solidFill>
                <a:latin typeface="Helvetica Neue Light"/>
                <a:ea typeface="Helvetica Neue Light"/>
                <a:cs typeface="Helvetica Neue Light"/>
                <a:sym typeface="Helvetica Neue Light"/>
              </a:rPr>
              <a:t>The forward-looking statements contained in this presentation and the accompanying oral presentation are subject to known and unknown risks, uncertainties, assumptions and other factors that may cause actual results or outcomes to be materially different from any future results or outcomes expressed or implied by the forward-looking statements.  These risks, uncertainties, assumptions and other factors include, but are not limited to, those related to the Company’s business and financial performance, the Company’s ability to attract and retain customers, the Company’s ability to develop new products and services and enhance existing products and services, the Company’s ability to respond rapidly to emerging technology trends </a:t>
            </a:r>
            <a:r>
              <a:rPr lang="en-US" sz="1900" u="sng">
                <a:solidFill>
                  <a:srgbClr val="0D122B"/>
                </a:solidFill>
                <a:latin typeface="Helvetica Neue Light"/>
                <a:ea typeface="Helvetica Neue Light"/>
                <a:cs typeface="Helvetica Neue Light"/>
                <a:sym typeface="Helvetica Neue Light"/>
              </a:rPr>
              <a:t>and adapt to adverse changes in general economic or market conditions, the Company’s ability to comply with modified or new industry standards, laws and regulations applying to its business,</a:t>
            </a:r>
            <a:r>
              <a:rPr lang="en-US" sz="1900">
                <a:solidFill>
                  <a:srgbClr val="0D122B"/>
                </a:solidFill>
                <a:latin typeface="Helvetica Neue Light"/>
                <a:ea typeface="Helvetica Neue Light"/>
                <a:cs typeface="Helvetica Neue Light"/>
                <a:sym typeface="Helvetica Neue Light"/>
              </a:rPr>
              <a:t> the Company’s ability to execute on its business strategy, the Company’s ability to compete effectively and the Company’s ability to manage growth</a:t>
            </a:r>
            <a:r>
              <a:rPr lang="en-US" sz="1900" u="sng">
                <a:solidFill>
                  <a:srgbClr val="0D122B"/>
                </a:solidFill>
                <a:latin typeface="Helvetica Neue Light"/>
                <a:ea typeface="Helvetica Neue Light"/>
                <a:cs typeface="Helvetica Neue Light"/>
                <a:sym typeface="Helvetica Neue Light"/>
              </a:rPr>
              <a:t>. </a:t>
            </a:r>
            <a:r>
              <a:rPr lang="en-US" sz="1900">
                <a:solidFill>
                  <a:srgbClr val="0D122B"/>
                </a:solidFill>
                <a:latin typeface="Helvetica Neue Light"/>
                <a:ea typeface="Helvetica Neue Light"/>
                <a:cs typeface="Helvetica Neue Light"/>
                <a:sym typeface="Helvetica Neue Light"/>
              </a:rPr>
              <a:t>Moreover, the Company operates in a very competitive and rapidly changing environment, and new risks may emerge from time to time. It is not possible for the Company to predict all risks, nor can the Company assess the impact of all factors on its business or the extent to which any factor, or combination of factors, may cause actual results or outcomes to differ materially from those contained in any forward-looking statements the   Company may make.</a:t>
            </a:r>
            <a:endParaRPr sz="1900">
              <a:solidFill>
                <a:srgbClr val="0D122B"/>
              </a:solidFill>
              <a:latin typeface="Helvetica Neue Light"/>
              <a:ea typeface="Helvetica Neue Light"/>
              <a:cs typeface="Helvetica Neue Light"/>
              <a:sym typeface="Helvetica Neue Light"/>
            </a:endParaRPr>
          </a:p>
        </p:txBody>
      </p:sp>
      <p:sp>
        <p:nvSpPr>
          <p:cNvPr id="778" name="Google Shape;778;p69"/>
          <p:cNvSpPr txBox="1"/>
          <p:nvPr/>
        </p:nvSpPr>
        <p:spPr>
          <a:xfrm>
            <a:off x="12655000" y="2841676"/>
            <a:ext cx="10131900" cy="9344700"/>
          </a:xfrm>
          <a:prstGeom prst="rect">
            <a:avLst/>
          </a:prstGeom>
          <a:noFill/>
          <a:ln>
            <a:noFill/>
          </a:ln>
        </p:spPr>
        <p:txBody>
          <a:bodyPr anchorCtr="0" anchor="t" bIns="50800" lIns="50800" spcFirstLastPara="1" rIns="50800" wrap="square" tIns="50800">
            <a:noAutofit/>
          </a:bodyPr>
          <a:lstStyle/>
          <a:p>
            <a:pPr indent="0" lvl="0" marL="0" marR="0" rtl="0" algn="just">
              <a:lnSpc>
                <a:spcPct val="120000"/>
              </a:lnSpc>
              <a:spcBef>
                <a:spcPts val="0"/>
              </a:spcBef>
              <a:spcAft>
                <a:spcPts val="0"/>
              </a:spcAft>
              <a:buNone/>
            </a:pPr>
            <a:r>
              <a:rPr lang="en-US" sz="1900">
                <a:solidFill>
                  <a:srgbClr val="0D122B"/>
                </a:solidFill>
                <a:latin typeface="Helvetica Neue Light"/>
                <a:ea typeface="Helvetica Neue Light"/>
                <a:cs typeface="Helvetica Neue Light"/>
                <a:sym typeface="Helvetica Neue Light"/>
              </a:rPr>
              <a:t>This presentation also contains estimates and other statistical data made by independent parties and by the Company relating to market size and growth and other industry data. These data involve a number of assumptions and limitations, and you are cautioned not to give undue weight to such estimates. The Company has not independently verified the statistical and other industry data generated by independent parties and contained in this presentation and, accordingly, it cannot guarantee their accuracy or completeness. In addition, projections, assumptions and estimates of its future performance and the future performance of the markets in which the Company competes are necessarily subject to a high degree of uncertainty and risk due to a variety of factors. These and other factors could cause results or outcomes to differ materially from those expressed in the estimates made by the independent parties and by Twilio.</a:t>
            </a:r>
            <a:endParaRPr sz="1900">
              <a:solidFill>
                <a:srgbClr val="0D122B"/>
              </a:solidFill>
              <a:latin typeface="Helvetica Neue Light"/>
              <a:ea typeface="Helvetica Neue Light"/>
              <a:cs typeface="Helvetica Neue Light"/>
              <a:sym typeface="Helvetica Neue Light"/>
            </a:endParaRPr>
          </a:p>
          <a:p>
            <a:pPr indent="0" lvl="0" marL="0" marR="0" rtl="0" algn="just">
              <a:lnSpc>
                <a:spcPct val="120000"/>
              </a:lnSpc>
              <a:spcBef>
                <a:spcPts val="0"/>
              </a:spcBef>
              <a:spcAft>
                <a:spcPts val="0"/>
              </a:spcAft>
              <a:buNone/>
            </a:pPr>
            <a:r>
              <a:rPr lang="en-US" sz="1900">
                <a:solidFill>
                  <a:srgbClr val="0D122B"/>
                </a:solidFill>
                <a:latin typeface="Helvetica Neue Light"/>
                <a:ea typeface="Helvetica Neue Light"/>
                <a:cs typeface="Helvetica Neue Light"/>
                <a:sym typeface="Helvetica Neue Light"/>
              </a:rPr>
              <a:t>This presentation also includes certain non-GAAP financial measures. These non-GAAP financial measures are in addition to, and not as a substitute for or superior to measures of financial performance prepared in accordance with GAAP. There are a number of limitations related to the use of these non-GAAP financial measures versus their nearest GAAP equivalents. For example, other companies may calculate non-GAAP financial measures differently or may use other measures to evaluate their performance, all of which could reduce the usefulness of the Company’s non-GAAP financial measures as tools for comparison. The Company has provided a reconciliation of those measures to the most directly comparable GAAP measures, which is available in the appendix.</a:t>
            </a:r>
            <a:endParaRPr sz="1900">
              <a:solidFill>
                <a:srgbClr val="0D122B"/>
              </a:solidFill>
              <a:latin typeface="Helvetica Neue Light"/>
              <a:ea typeface="Helvetica Neue Light"/>
              <a:cs typeface="Helvetica Neue Light"/>
              <a:sym typeface="Helvetica Neue Light"/>
            </a:endParaRPr>
          </a:p>
          <a:p>
            <a:pPr indent="0" lvl="0" marL="0" marR="0" rtl="0" algn="just">
              <a:lnSpc>
                <a:spcPct val="120000"/>
              </a:lnSpc>
              <a:spcBef>
                <a:spcPts val="0"/>
              </a:spcBef>
              <a:spcAft>
                <a:spcPts val="0"/>
              </a:spcAft>
              <a:buNone/>
            </a:pPr>
            <a:r>
              <a:rPr lang="en-US" sz="1900">
                <a:solidFill>
                  <a:srgbClr val="0D122B"/>
                </a:solidFill>
                <a:latin typeface="Helvetica Neue Light"/>
                <a:ea typeface="Helvetica Neue Light"/>
                <a:cs typeface="Helvetica Neue Light"/>
                <a:sym typeface="Helvetica Neue Light"/>
              </a:rPr>
              <a:t>For further information with respect to Twilio, we refer you to our most recent quarterly report on Form 10-Q filed with the SEC. In addition, we are subject to the information and reporting requirements of the Securities Exchange Act of 1934 and, accordingly, file periodic reports, current reports, proxy statements and other information with the SEC. The final prospectus and these periodic reports, current reports, proxy statements and other information are available for review at the SEC’s website at http://www.sec.gov. </a:t>
            </a:r>
            <a:endParaRPr sz="1900">
              <a:solidFill>
                <a:srgbClr val="0D122B"/>
              </a:solidFill>
              <a:latin typeface="Helvetica Neue Light"/>
              <a:ea typeface="Helvetica Neue Light"/>
              <a:cs typeface="Helvetica Neue Light"/>
              <a:sym typeface="Helvetica Neue Light"/>
            </a:endParaRPr>
          </a:p>
          <a:p>
            <a:pPr indent="0" lvl="0" marL="0" marR="0" rtl="0" algn="just">
              <a:lnSpc>
                <a:spcPct val="120000"/>
              </a:lnSpc>
              <a:spcBef>
                <a:spcPts val="0"/>
              </a:spcBef>
              <a:spcAft>
                <a:spcPts val="0"/>
              </a:spcAft>
              <a:buClr>
                <a:srgbClr val="000000"/>
              </a:buClr>
              <a:buSzPts val="1900"/>
              <a:buFont typeface="Arial"/>
              <a:buNone/>
            </a:pPr>
            <a:r>
              <a:t/>
            </a:r>
            <a:endParaRPr sz="1900">
              <a:solidFill>
                <a:srgbClr val="0D122B"/>
              </a:solidFill>
              <a:latin typeface="Helvetica Neue Light"/>
              <a:ea typeface="Helvetica Neue Light"/>
              <a:cs typeface="Helvetica Neue Light"/>
              <a:sym typeface="Helvetica Neue Light"/>
            </a:endParaRPr>
          </a:p>
        </p:txBody>
      </p:sp>
      <p:pic>
        <p:nvPicPr>
          <p:cNvPr id="779" name="Google Shape;779;p69"/>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780" name="Google Shape;780;p69"/>
          <p:cNvSpPr txBox="1"/>
          <p:nvPr/>
        </p:nvSpPr>
        <p:spPr>
          <a:xfrm>
            <a:off x="475404" y="402667"/>
            <a:ext cx="5960100" cy="19353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US" sz="5300">
                <a:solidFill>
                  <a:srgbClr val="F22F46"/>
                </a:solidFill>
                <a:latin typeface="Helvetica Neue Light"/>
                <a:ea typeface="Helvetica Neue Light"/>
                <a:cs typeface="Helvetica Neue Light"/>
                <a:sym typeface="Helvetica Neue Light"/>
              </a:rPr>
              <a:t>Legal disclaimer</a:t>
            </a:r>
            <a:endParaRPr sz="5300">
              <a:solidFill>
                <a:srgbClr val="F22F46"/>
              </a:solidFill>
              <a:latin typeface="Helvetica Neue Light"/>
              <a:ea typeface="Helvetica Neue Light"/>
              <a:cs typeface="Helvetica Neue Light"/>
              <a:sym typeface="Helvetica Neue Light"/>
            </a:endParaRPr>
          </a:p>
        </p:txBody>
      </p:sp>
      <p:cxnSp>
        <p:nvCxnSpPr>
          <p:cNvPr id="781" name="Google Shape;781;p69"/>
          <p:cNvCxnSpPr/>
          <p:nvPr/>
        </p:nvCxnSpPr>
        <p:spPr>
          <a:xfrm>
            <a:off x="760990" y="1973293"/>
            <a:ext cx="1727100" cy="0"/>
          </a:xfrm>
          <a:prstGeom prst="straightConnector1">
            <a:avLst/>
          </a:prstGeom>
          <a:noFill/>
          <a:ln cap="flat" cmpd="sng" w="9525">
            <a:solidFill>
              <a:srgbClr val="F22F46"/>
            </a:solidFill>
            <a:prstDash val="solid"/>
            <a:round/>
            <a:headEnd len="sm" w="sm" type="none"/>
            <a:tailEnd len="sm" w="sm"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Picture A 1">
  <p:cSld name="CUSTOM_2_1">
    <p:spTree>
      <p:nvGrpSpPr>
        <p:cNvPr id="782" name="Shape 782"/>
        <p:cNvGrpSpPr/>
        <p:nvPr/>
      </p:nvGrpSpPr>
      <p:grpSpPr>
        <a:xfrm>
          <a:off x="0" y="0"/>
          <a:ext cx="0" cy="0"/>
          <a:chOff x="0" y="0"/>
          <a:chExt cx="0" cy="0"/>
        </a:xfrm>
      </p:grpSpPr>
      <p:pic>
        <p:nvPicPr>
          <p:cNvPr id="783" name="Google Shape;783;p70"/>
          <p:cNvPicPr preferRelativeResize="0"/>
          <p:nvPr/>
        </p:nvPicPr>
        <p:blipFill rotWithShape="1">
          <a:blip r:embed="rId2">
            <a:alphaModFix/>
          </a:blip>
          <a:srcRect b="26142" l="2257" r="10573" t="24828"/>
          <a:stretch/>
        </p:blipFill>
        <p:spPr>
          <a:xfrm flipH="1">
            <a:off x="0" y="0"/>
            <a:ext cx="24384000" cy="13716000"/>
          </a:xfrm>
          <a:prstGeom prst="rect">
            <a:avLst/>
          </a:prstGeom>
          <a:noFill/>
          <a:ln>
            <a:noFill/>
          </a:ln>
        </p:spPr>
      </p:pic>
      <p:sp>
        <p:nvSpPr>
          <p:cNvPr id="784" name="Google Shape;784;p70"/>
          <p:cNvSpPr/>
          <p:nvPr/>
        </p:nvSpPr>
        <p:spPr>
          <a:xfrm>
            <a:off x="13370600" y="3447200"/>
            <a:ext cx="9430500" cy="6821700"/>
          </a:xfrm>
          <a:prstGeom prst="rect">
            <a:avLst/>
          </a:prstGeom>
          <a:solidFill>
            <a:srgbClr val="FFFFFF"/>
          </a:solidFill>
          <a:ln>
            <a:noFill/>
          </a:ln>
          <a:effectLst>
            <a:outerShdw blurRad="57150" rotWithShape="0" algn="bl" dir="2220000" dist="47625">
              <a:srgbClr val="000000">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pic>
        <p:nvPicPr>
          <p:cNvPr id="785" name="Google Shape;785;p70"/>
          <p:cNvPicPr preferRelativeResize="0"/>
          <p:nvPr/>
        </p:nvPicPr>
        <p:blipFill rotWithShape="1">
          <a:blip r:embed="rId3">
            <a:alphaModFix/>
          </a:blip>
          <a:srcRect b="0" l="0" r="0" t="0"/>
          <a:stretch/>
        </p:blipFill>
        <p:spPr>
          <a:xfrm>
            <a:off x="23399853" y="290254"/>
            <a:ext cx="651333" cy="664600"/>
          </a:xfrm>
          <a:prstGeom prst="rect">
            <a:avLst/>
          </a:prstGeom>
          <a:noFill/>
          <a:ln>
            <a:noFill/>
          </a:ln>
        </p:spPr>
      </p:pic>
      <p:sp>
        <p:nvSpPr>
          <p:cNvPr id="786" name="Google Shape;786;p70"/>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787" name="Google Shape;787;p70"/>
          <p:cNvSpPr txBox="1"/>
          <p:nvPr>
            <p:ph type="title"/>
          </p:nvPr>
        </p:nvSpPr>
        <p:spPr>
          <a:xfrm>
            <a:off x="14188800" y="4191933"/>
            <a:ext cx="7743900" cy="53247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Picture A 1 2">
  <p:cSld name="CUSTOM_2_1_2">
    <p:spTree>
      <p:nvGrpSpPr>
        <p:cNvPr id="788" name="Shape 788"/>
        <p:cNvGrpSpPr/>
        <p:nvPr/>
      </p:nvGrpSpPr>
      <p:grpSpPr>
        <a:xfrm>
          <a:off x="0" y="0"/>
          <a:ext cx="0" cy="0"/>
          <a:chOff x="0" y="0"/>
          <a:chExt cx="0" cy="0"/>
        </a:xfrm>
      </p:grpSpPr>
      <p:pic>
        <p:nvPicPr>
          <p:cNvPr id="789" name="Google Shape;789;p71"/>
          <p:cNvPicPr preferRelativeResize="0"/>
          <p:nvPr/>
        </p:nvPicPr>
        <p:blipFill rotWithShape="1">
          <a:blip r:embed="rId2">
            <a:alphaModFix/>
          </a:blip>
          <a:srcRect b="18940" l="6559" r="0" t="6576"/>
          <a:stretch/>
        </p:blipFill>
        <p:spPr>
          <a:xfrm>
            <a:off x="-867" y="0"/>
            <a:ext cx="24384000" cy="13716004"/>
          </a:xfrm>
          <a:prstGeom prst="rect">
            <a:avLst/>
          </a:prstGeom>
          <a:noFill/>
          <a:ln>
            <a:noFill/>
          </a:ln>
        </p:spPr>
      </p:pic>
      <p:sp>
        <p:nvSpPr>
          <p:cNvPr id="790" name="Google Shape;790;p71"/>
          <p:cNvSpPr/>
          <p:nvPr/>
        </p:nvSpPr>
        <p:spPr>
          <a:xfrm>
            <a:off x="13370600" y="3447200"/>
            <a:ext cx="9430500" cy="6821700"/>
          </a:xfrm>
          <a:prstGeom prst="rect">
            <a:avLst/>
          </a:prstGeom>
          <a:solidFill>
            <a:srgbClr val="FFFFFF"/>
          </a:solidFill>
          <a:ln>
            <a:noFill/>
          </a:ln>
          <a:effectLst>
            <a:outerShdw blurRad="57150" rotWithShape="0" algn="bl" dir="2220000" dist="47625">
              <a:srgbClr val="000000">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pic>
        <p:nvPicPr>
          <p:cNvPr id="791" name="Google Shape;791;p71"/>
          <p:cNvPicPr preferRelativeResize="0"/>
          <p:nvPr/>
        </p:nvPicPr>
        <p:blipFill rotWithShape="1">
          <a:blip r:embed="rId3">
            <a:alphaModFix/>
          </a:blip>
          <a:srcRect b="0" l="0" r="0" t="0"/>
          <a:stretch/>
        </p:blipFill>
        <p:spPr>
          <a:xfrm>
            <a:off x="23399853" y="290254"/>
            <a:ext cx="651333" cy="664600"/>
          </a:xfrm>
          <a:prstGeom prst="rect">
            <a:avLst/>
          </a:prstGeom>
          <a:noFill/>
          <a:ln>
            <a:noFill/>
          </a:ln>
        </p:spPr>
      </p:pic>
      <p:sp>
        <p:nvSpPr>
          <p:cNvPr id="792" name="Google Shape;792;p71"/>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793" name="Google Shape;793;p71"/>
          <p:cNvSpPr txBox="1"/>
          <p:nvPr>
            <p:ph type="title"/>
          </p:nvPr>
        </p:nvSpPr>
        <p:spPr>
          <a:xfrm>
            <a:off x="14188800" y="4191933"/>
            <a:ext cx="7743900" cy="53247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showMasterSp="0">
  <p:cSld name="Quote 1">
    <p:bg>
      <p:bgPr>
        <a:solidFill>
          <a:srgbClr val="F5F5F5"/>
        </a:solidFill>
      </p:bgPr>
    </p:bg>
    <p:spTree>
      <p:nvGrpSpPr>
        <p:cNvPr id="68" name="Shape 68"/>
        <p:cNvGrpSpPr/>
        <p:nvPr/>
      </p:nvGrpSpPr>
      <p:grpSpPr>
        <a:xfrm>
          <a:off x="0" y="0"/>
          <a:ext cx="0" cy="0"/>
          <a:chOff x="0" y="0"/>
          <a:chExt cx="0" cy="0"/>
        </a:xfrm>
      </p:grpSpPr>
      <p:pic>
        <p:nvPicPr>
          <p:cNvPr id="69" name="Google Shape;69;p8"/>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70" name="Google Shape;70;p8"/>
          <p:cNvSpPr/>
          <p:nvPr/>
        </p:nvSpPr>
        <p:spPr>
          <a:xfrm>
            <a:off x="3791375" y="1520450"/>
            <a:ext cx="16897500" cy="10673100"/>
          </a:xfrm>
          <a:prstGeom prst="roundRect">
            <a:avLst>
              <a:gd fmla="val 0" name="adj"/>
            </a:avLst>
          </a:prstGeom>
          <a:solidFill>
            <a:srgbClr val="FFFFFF"/>
          </a:solidFill>
          <a:ln>
            <a:noFill/>
          </a:ln>
          <a:effectLst>
            <a:outerShdw blurRad="971550" rotWithShape="0" algn="bl" dir="5520000" dist="22860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2" name="Google Shape;72;p8"/>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73" name="Google Shape;73;p8"/>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4" name="Google Shape;74;p8"/>
          <p:cNvSpPr txBox="1"/>
          <p:nvPr>
            <p:ph idx="1" type="body"/>
          </p:nvPr>
        </p:nvSpPr>
        <p:spPr>
          <a:xfrm>
            <a:off x="5828685" y="2778801"/>
            <a:ext cx="12980700" cy="5492100"/>
          </a:xfrm>
          <a:prstGeom prst="rect">
            <a:avLst/>
          </a:prstGeom>
          <a:noFill/>
          <a:ln>
            <a:noFill/>
          </a:ln>
        </p:spPr>
        <p:txBody>
          <a:bodyPr anchorCtr="0" anchor="ctr" bIns="0" lIns="0" spcFirstLastPara="1" rIns="0" wrap="square" tIns="0">
            <a:noAutofit/>
          </a:bodyPr>
          <a:lstStyle>
            <a:lvl1pPr indent="-228600" lvl="0" marL="457200" rtl="0" algn="ctr">
              <a:lnSpc>
                <a:spcPct val="140000"/>
              </a:lnSpc>
              <a:spcBef>
                <a:spcPts val="1200"/>
              </a:spcBef>
              <a:spcAft>
                <a:spcPts val="0"/>
              </a:spcAft>
              <a:buClr>
                <a:srgbClr val="F22F46"/>
              </a:buClr>
              <a:buSzPts val="6500"/>
              <a:buFont typeface="Arial"/>
              <a:buNone/>
              <a:defRPr sz="6500">
                <a:solidFill>
                  <a:srgbClr val="F22F46"/>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75" name="Google Shape;75;p8"/>
          <p:cNvSpPr txBox="1"/>
          <p:nvPr>
            <p:ph idx="2" type="body"/>
          </p:nvPr>
        </p:nvSpPr>
        <p:spPr>
          <a:xfrm>
            <a:off x="7557472" y="10306008"/>
            <a:ext cx="9523200" cy="412800"/>
          </a:xfrm>
          <a:prstGeom prst="rect">
            <a:avLst/>
          </a:prstGeom>
          <a:noFill/>
          <a:ln>
            <a:noFill/>
          </a:ln>
        </p:spPr>
        <p:txBody>
          <a:bodyPr anchorCtr="0" anchor="t" bIns="0" lIns="0" spcFirstLastPara="1" rIns="0" wrap="square" tIns="0">
            <a:noAutofit/>
          </a:bodyPr>
          <a:lstStyle>
            <a:lvl1pPr indent="-228600" lvl="0" marL="457200" rtl="0" algn="ctr">
              <a:lnSpc>
                <a:spcPct val="107142"/>
              </a:lnSpc>
              <a:spcBef>
                <a:spcPts val="0"/>
              </a:spcBef>
              <a:spcAft>
                <a:spcPts val="0"/>
              </a:spcAft>
              <a:buClr>
                <a:srgbClr val="1B2847"/>
              </a:buClr>
              <a:buSzPts val="2800"/>
              <a:buFont typeface="Arial"/>
              <a:buNone/>
              <a:defRPr sz="2800">
                <a:solidFill>
                  <a:srgbClr val="1B2847"/>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76" name="Google Shape;76;p8"/>
          <p:cNvSpPr/>
          <p:nvPr>
            <p:ph idx="3" type="pic"/>
          </p:nvPr>
        </p:nvSpPr>
        <p:spPr>
          <a:xfrm>
            <a:off x="7962900" y="8880545"/>
            <a:ext cx="8458200" cy="3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77" name="Google Shape;77;p8"/>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78" name="Google Shape;78;p8"/>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Picture A 1 1">
  <p:cSld name="CUSTOM_2_1_1">
    <p:spTree>
      <p:nvGrpSpPr>
        <p:cNvPr id="794" name="Shape 794"/>
        <p:cNvGrpSpPr/>
        <p:nvPr/>
      </p:nvGrpSpPr>
      <p:grpSpPr>
        <a:xfrm>
          <a:off x="0" y="0"/>
          <a:ext cx="0" cy="0"/>
          <a:chOff x="0" y="0"/>
          <a:chExt cx="0" cy="0"/>
        </a:xfrm>
      </p:grpSpPr>
      <p:pic>
        <p:nvPicPr>
          <p:cNvPr id="795" name="Google Shape;795;p72"/>
          <p:cNvPicPr preferRelativeResize="0"/>
          <p:nvPr/>
        </p:nvPicPr>
        <p:blipFill rotWithShape="1">
          <a:blip r:embed="rId2">
            <a:alphaModFix/>
          </a:blip>
          <a:srcRect b="7862" l="5220" r="2697" t="12475"/>
          <a:stretch/>
        </p:blipFill>
        <p:spPr>
          <a:xfrm flipH="1">
            <a:off x="-320450" y="-359667"/>
            <a:ext cx="25024916" cy="14435340"/>
          </a:xfrm>
          <a:prstGeom prst="rect">
            <a:avLst/>
          </a:prstGeom>
          <a:noFill/>
          <a:ln>
            <a:noFill/>
          </a:ln>
        </p:spPr>
      </p:pic>
      <p:sp>
        <p:nvSpPr>
          <p:cNvPr id="796" name="Google Shape;796;p72"/>
          <p:cNvSpPr/>
          <p:nvPr/>
        </p:nvSpPr>
        <p:spPr>
          <a:xfrm>
            <a:off x="13370600" y="3447200"/>
            <a:ext cx="9430500" cy="6821700"/>
          </a:xfrm>
          <a:prstGeom prst="rect">
            <a:avLst/>
          </a:prstGeom>
          <a:solidFill>
            <a:srgbClr val="FFFFFF"/>
          </a:solidFill>
          <a:ln>
            <a:noFill/>
          </a:ln>
          <a:effectLst>
            <a:outerShdw blurRad="57150" rotWithShape="0" algn="bl" dir="2220000" dist="47625">
              <a:srgbClr val="000000">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pic>
        <p:nvPicPr>
          <p:cNvPr id="797" name="Google Shape;797;p72"/>
          <p:cNvPicPr preferRelativeResize="0"/>
          <p:nvPr/>
        </p:nvPicPr>
        <p:blipFill rotWithShape="1">
          <a:blip r:embed="rId3">
            <a:alphaModFix/>
          </a:blip>
          <a:srcRect b="0" l="0" r="0" t="0"/>
          <a:stretch/>
        </p:blipFill>
        <p:spPr>
          <a:xfrm>
            <a:off x="23399853" y="290254"/>
            <a:ext cx="651333" cy="664600"/>
          </a:xfrm>
          <a:prstGeom prst="rect">
            <a:avLst/>
          </a:prstGeom>
          <a:noFill/>
          <a:ln>
            <a:noFill/>
          </a:ln>
        </p:spPr>
      </p:pic>
      <p:sp>
        <p:nvSpPr>
          <p:cNvPr id="798" name="Google Shape;798;p72"/>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799" name="Google Shape;799;p72"/>
          <p:cNvSpPr txBox="1"/>
          <p:nvPr>
            <p:ph type="title"/>
          </p:nvPr>
        </p:nvSpPr>
        <p:spPr>
          <a:xfrm>
            <a:off x="14188800" y="4191933"/>
            <a:ext cx="7743900" cy="53247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Picture A 1 1 1">
  <p:cSld name="CUSTOM_2_1_1_1">
    <p:spTree>
      <p:nvGrpSpPr>
        <p:cNvPr id="800" name="Shape 800"/>
        <p:cNvGrpSpPr/>
        <p:nvPr/>
      </p:nvGrpSpPr>
      <p:grpSpPr>
        <a:xfrm>
          <a:off x="0" y="0"/>
          <a:ext cx="0" cy="0"/>
          <a:chOff x="0" y="0"/>
          <a:chExt cx="0" cy="0"/>
        </a:xfrm>
      </p:grpSpPr>
      <p:pic>
        <p:nvPicPr>
          <p:cNvPr id="801" name="Google Shape;801;p73"/>
          <p:cNvPicPr preferRelativeResize="0"/>
          <p:nvPr/>
        </p:nvPicPr>
        <p:blipFill rotWithShape="1">
          <a:blip r:embed="rId2">
            <a:alphaModFix/>
          </a:blip>
          <a:srcRect b="18048" l="147" r="7490" t="4124"/>
          <a:stretch/>
        </p:blipFill>
        <p:spPr>
          <a:xfrm flipH="1">
            <a:off x="-6" y="0"/>
            <a:ext cx="24384006" cy="13716005"/>
          </a:xfrm>
          <a:prstGeom prst="rect">
            <a:avLst/>
          </a:prstGeom>
          <a:noFill/>
          <a:ln>
            <a:noFill/>
          </a:ln>
        </p:spPr>
      </p:pic>
      <p:sp>
        <p:nvSpPr>
          <p:cNvPr id="802" name="Google Shape;802;p73"/>
          <p:cNvSpPr/>
          <p:nvPr/>
        </p:nvSpPr>
        <p:spPr>
          <a:xfrm>
            <a:off x="13370600" y="3447200"/>
            <a:ext cx="9430500" cy="6821700"/>
          </a:xfrm>
          <a:prstGeom prst="rect">
            <a:avLst/>
          </a:prstGeom>
          <a:solidFill>
            <a:srgbClr val="FFFFFF"/>
          </a:solidFill>
          <a:ln>
            <a:noFill/>
          </a:ln>
          <a:effectLst>
            <a:outerShdw blurRad="57150" rotWithShape="0" algn="bl" dir="2220000" dist="47625">
              <a:srgbClr val="000000">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pic>
        <p:nvPicPr>
          <p:cNvPr id="803" name="Google Shape;803;p73"/>
          <p:cNvPicPr preferRelativeResize="0"/>
          <p:nvPr/>
        </p:nvPicPr>
        <p:blipFill rotWithShape="1">
          <a:blip r:embed="rId3">
            <a:alphaModFix/>
          </a:blip>
          <a:srcRect b="0" l="0" r="0" t="0"/>
          <a:stretch/>
        </p:blipFill>
        <p:spPr>
          <a:xfrm>
            <a:off x="23399853" y="290254"/>
            <a:ext cx="651333" cy="664600"/>
          </a:xfrm>
          <a:prstGeom prst="rect">
            <a:avLst/>
          </a:prstGeom>
          <a:noFill/>
          <a:ln>
            <a:noFill/>
          </a:ln>
        </p:spPr>
      </p:pic>
      <p:sp>
        <p:nvSpPr>
          <p:cNvPr id="804" name="Google Shape;804;p73"/>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805" name="Google Shape;805;p73"/>
          <p:cNvSpPr txBox="1"/>
          <p:nvPr>
            <p:ph type="title"/>
          </p:nvPr>
        </p:nvSpPr>
        <p:spPr>
          <a:xfrm>
            <a:off x="14188800" y="4191933"/>
            <a:ext cx="7743900" cy="53247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Picture A 1 1 1 1">
  <p:cSld name="CUSTOM_2_1_1_1_1">
    <p:spTree>
      <p:nvGrpSpPr>
        <p:cNvPr id="806" name="Shape 806"/>
        <p:cNvGrpSpPr/>
        <p:nvPr/>
      </p:nvGrpSpPr>
      <p:grpSpPr>
        <a:xfrm>
          <a:off x="0" y="0"/>
          <a:ext cx="0" cy="0"/>
          <a:chOff x="0" y="0"/>
          <a:chExt cx="0" cy="0"/>
        </a:xfrm>
      </p:grpSpPr>
      <p:pic>
        <p:nvPicPr>
          <p:cNvPr id="807" name="Google Shape;807;p74"/>
          <p:cNvPicPr preferRelativeResize="0"/>
          <p:nvPr/>
        </p:nvPicPr>
        <p:blipFill rotWithShape="1">
          <a:blip r:embed="rId2">
            <a:alphaModFix/>
          </a:blip>
          <a:srcRect b="24885" l="5301" r="6639" t="0"/>
          <a:stretch/>
        </p:blipFill>
        <p:spPr>
          <a:xfrm>
            <a:off x="-312200" y="-230133"/>
            <a:ext cx="24836800" cy="14123662"/>
          </a:xfrm>
          <a:prstGeom prst="rect">
            <a:avLst/>
          </a:prstGeom>
          <a:noFill/>
          <a:ln>
            <a:noFill/>
          </a:ln>
        </p:spPr>
      </p:pic>
      <p:sp>
        <p:nvSpPr>
          <p:cNvPr id="808" name="Google Shape;808;p74"/>
          <p:cNvSpPr/>
          <p:nvPr/>
        </p:nvSpPr>
        <p:spPr>
          <a:xfrm>
            <a:off x="13370600" y="3447200"/>
            <a:ext cx="9430500" cy="6821700"/>
          </a:xfrm>
          <a:prstGeom prst="rect">
            <a:avLst/>
          </a:prstGeom>
          <a:solidFill>
            <a:srgbClr val="FFFFFF"/>
          </a:solidFill>
          <a:ln>
            <a:noFill/>
          </a:ln>
          <a:effectLst>
            <a:outerShdw blurRad="57150" rotWithShape="0" algn="bl" dir="2220000" dist="47625">
              <a:srgbClr val="000000">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pic>
        <p:nvPicPr>
          <p:cNvPr id="809" name="Google Shape;809;p74"/>
          <p:cNvPicPr preferRelativeResize="0"/>
          <p:nvPr/>
        </p:nvPicPr>
        <p:blipFill rotWithShape="1">
          <a:blip r:embed="rId3">
            <a:alphaModFix/>
          </a:blip>
          <a:srcRect b="0" l="0" r="0" t="0"/>
          <a:stretch/>
        </p:blipFill>
        <p:spPr>
          <a:xfrm>
            <a:off x="23399853" y="290254"/>
            <a:ext cx="651333" cy="664600"/>
          </a:xfrm>
          <a:prstGeom prst="rect">
            <a:avLst/>
          </a:prstGeom>
          <a:noFill/>
          <a:ln>
            <a:noFill/>
          </a:ln>
        </p:spPr>
      </p:pic>
      <p:sp>
        <p:nvSpPr>
          <p:cNvPr id="810" name="Google Shape;810;p74"/>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811" name="Google Shape;811;p74"/>
          <p:cNvSpPr txBox="1"/>
          <p:nvPr>
            <p:ph type="title"/>
          </p:nvPr>
        </p:nvSpPr>
        <p:spPr>
          <a:xfrm>
            <a:off x="14188800" y="4191933"/>
            <a:ext cx="7743900" cy="53247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Picture A 1 1 1 1 1">
  <p:cSld name="CUSTOM_2_1_1_1_1_1">
    <p:spTree>
      <p:nvGrpSpPr>
        <p:cNvPr id="812" name="Shape 812"/>
        <p:cNvGrpSpPr/>
        <p:nvPr/>
      </p:nvGrpSpPr>
      <p:grpSpPr>
        <a:xfrm>
          <a:off x="0" y="0"/>
          <a:ext cx="0" cy="0"/>
          <a:chOff x="0" y="0"/>
          <a:chExt cx="0" cy="0"/>
        </a:xfrm>
      </p:grpSpPr>
      <p:pic>
        <p:nvPicPr>
          <p:cNvPr id="813" name="Google Shape;813;p75"/>
          <p:cNvPicPr preferRelativeResize="0"/>
          <p:nvPr/>
        </p:nvPicPr>
        <p:blipFill rotWithShape="1">
          <a:blip r:embed="rId2">
            <a:alphaModFix/>
          </a:blip>
          <a:srcRect b="10298" l="3920" r="0" t="10298"/>
          <a:stretch/>
        </p:blipFill>
        <p:spPr>
          <a:xfrm>
            <a:off x="-1303067" y="-375400"/>
            <a:ext cx="26467345" cy="14587800"/>
          </a:xfrm>
          <a:prstGeom prst="rect">
            <a:avLst/>
          </a:prstGeom>
          <a:noFill/>
          <a:ln>
            <a:noFill/>
          </a:ln>
        </p:spPr>
      </p:pic>
      <p:sp>
        <p:nvSpPr>
          <p:cNvPr id="814" name="Google Shape;814;p75"/>
          <p:cNvSpPr/>
          <p:nvPr/>
        </p:nvSpPr>
        <p:spPr>
          <a:xfrm>
            <a:off x="13370600" y="3447200"/>
            <a:ext cx="9430500" cy="6821700"/>
          </a:xfrm>
          <a:prstGeom prst="rect">
            <a:avLst/>
          </a:prstGeom>
          <a:solidFill>
            <a:srgbClr val="FFFFFF"/>
          </a:solidFill>
          <a:ln>
            <a:noFill/>
          </a:ln>
          <a:effectLst>
            <a:outerShdw blurRad="57150" rotWithShape="0" algn="bl" dir="2220000" dist="47625">
              <a:srgbClr val="000000">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pic>
        <p:nvPicPr>
          <p:cNvPr id="815" name="Google Shape;815;p75"/>
          <p:cNvPicPr preferRelativeResize="0"/>
          <p:nvPr/>
        </p:nvPicPr>
        <p:blipFill rotWithShape="1">
          <a:blip r:embed="rId3">
            <a:alphaModFix/>
          </a:blip>
          <a:srcRect b="0" l="0" r="0" t="0"/>
          <a:stretch/>
        </p:blipFill>
        <p:spPr>
          <a:xfrm>
            <a:off x="23399853" y="290254"/>
            <a:ext cx="651333" cy="664600"/>
          </a:xfrm>
          <a:prstGeom prst="rect">
            <a:avLst/>
          </a:prstGeom>
          <a:noFill/>
          <a:ln>
            <a:noFill/>
          </a:ln>
        </p:spPr>
      </p:pic>
      <p:sp>
        <p:nvSpPr>
          <p:cNvPr id="816" name="Google Shape;816;p75"/>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817" name="Google Shape;817;p75"/>
          <p:cNvSpPr txBox="1"/>
          <p:nvPr>
            <p:ph type="title"/>
          </p:nvPr>
        </p:nvSpPr>
        <p:spPr>
          <a:xfrm>
            <a:off x="14188800" y="4191933"/>
            <a:ext cx="7743900" cy="53247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Picture A 1 1 1 1 1 1">
  <p:cSld name="CUSTOM_2_1_1_1_1_1_1">
    <p:spTree>
      <p:nvGrpSpPr>
        <p:cNvPr id="818" name="Shape 818"/>
        <p:cNvGrpSpPr/>
        <p:nvPr/>
      </p:nvGrpSpPr>
      <p:grpSpPr>
        <a:xfrm>
          <a:off x="0" y="0"/>
          <a:ext cx="0" cy="0"/>
          <a:chOff x="0" y="0"/>
          <a:chExt cx="0" cy="0"/>
        </a:xfrm>
      </p:grpSpPr>
      <p:pic>
        <p:nvPicPr>
          <p:cNvPr id="819" name="Google Shape;819;p76"/>
          <p:cNvPicPr preferRelativeResize="0"/>
          <p:nvPr/>
        </p:nvPicPr>
        <p:blipFill rotWithShape="1">
          <a:blip r:embed="rId2">
            <a:alphaModFix/>
          </a:blip>
          <a:srcRect b="1562" l="1654" r="1605" t="2587"/>
          <a:stretch/>
        </p:blipFill>
        <p:spPr>
          <a:xfrm>
            <a:off x="0" y="0"/>
            <a:ext cx="24384001" cy="13716004"/>
          </a:xfrm>
          <a:prstGeom prst="rect">
            <a:avLst/>
          </a:prstGeom>
          <a:noFill/>
          <a:ln>
            <a:noFill/>
          </a:ln>
        </p:spPr>
      </p:pic>
      <p:sp>
        <p:nvSpPr>
          <p:cNvPr id="820" name="Google Shape;820;p76"/>
          <p:cNvSpPr/>
          <p:nvPr/>
        </p:nvSpPr>
        <p:spPr>
          <a:xfrm>
            <a:off x="13370600" y="3447200"/>
            <a:ext cx="9430500" cy="6821700"/>
          </a:xfrm>
          <a:prstGeom prst="rect">
            <a:avLst/>
          </a:prstGeom>
          <a:solidFill>
            <a:srgbClr val="FFFFFF"/>
          </a:solidFill>
          <a:ln>
            <a:noFill/>
          </a:ln>
          <a:effectLst>
            <a:outerShdw blurRad="57150" rotWithShape="0" algn="bl" dir="2220000" dist="47625">
              <a:srgbClr val="000000">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pic>
        <p:nvPicPr>
          <p:cNvPr id="821" name="Google Shape;821;p76"/>
          <p:cNvPicPr preferRelativeResize="0"/>
          <p:nvPr/>
        </p:nvPicPr>
        <p:blipFill rotWithShape="1">
          <a:blip r:embed="rId3">
            <a:alphaModFix/>
          </a:blip>
          <a:srcRect b="0" l="0" r="0" t="0"/>
          <a:stretch/>
        </p:blipFill>
        <p:spPr>
          <a:xfrm>
            <a:off x="23399853" y="290254"/>
            <a:ext cx="651333" cy="664600"/>
          </a:xfrm>
          <a:prstGeom prst="rect">
            <a:avLst/>
          </a:prstGeom>
          <a:noFill/>
          <a:ln>
            <a:noFill/>
          </a:ln>
        </p:spPr>
      </p:pic>
      <p:sp>
        <p:nvSpPr>
          <p:cNvPr id="822" name="Google Shape;822;p76"/>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823" name="Google Shape;823;p76"/>
          <p:cNvSpPr txBox="1"/>
          <p:nvPr>
            <p:ph type="title"/>
          </p:nvPr>
        </p:nvSpPr>
        <p:spPr>
          <a:xfrm>
            <a:off x="14188800" y="4191933"/>
            <a:ext cx="7743900" cy="53247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tandard">
  <p:cSld name="CUSTOM_3">
    <p:spTree>
      <p:nvGrpSpPr>
        <p:cNvPr id="824" name="Shape 824"/>
        <p:cNvGrpSpPr/>
        <p:nvPr/>
      </p:nvGrpSpPr>
      <p:grpSpPr>
        <a:xfrm>
          <a:off x="0" y="0"/>
          <a:ext cx="0" cy="0"/>
          <a:chOff x="0" y="0"/>
          <a:chExt cx="0" cy="0"/>
        </a:xfrm>
      </p:grpSpPr>
      <p:sp>
        <p:nvSpPr>
          <p:cNvPr id="825" name="Google Shape;825;p77"/>
          <p:cNvSpPr/>
          <p:nvPr/>
        </p:nvSpPr>
        <p:spPr>
          <a:xfrm>
            <a:off x="12655005" y="0"/>
            <a:ext cx="11737008" cy="13716000"/>
          </a:xfrm>
          <a:custGeom>
            <a:rect b="b" l="l" r="r" t="t"/>
            <a:pathLst>
              <a:path extrusionOk="0" h="21600" w="21600">
                <a:moveTo>
                  <a:pt x="6019" y="0"/>
                </a:moveTo>
                <a:lnTo>
                  <a:pt x="21600" y="0"/>
                </a:lnTo>
                <a:lnTo>
                  <a:pt x="21600" y="21600"/>
                </a:lnTo>
                <a:lnTo>
                  <a:pt x="0" y="21600"/>
                </a:lnTo>
                <a:lnTo>
                  <a:pt x="6019" y="0"/>
                </a:ln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26" name="Google Shape;826;p77"/>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827" name="Google Shape;827;p77"/>
          <p:cNvSpPr txBox="1"/>
          <p:nvPr>
            <p:ph type="title"/>
          </p:nvPr>
        </p:nvSpPr>
        <p:spPr>
          <a:xfrm>
            <a:off x="1633728" y="5209200"/>
            <a:ext cx="7291200" cy="32976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pic>
        <p:nvPicPr>
          <p:cNvPr id="828" name="Google Shape;828;p77"/>
          <p:cNvPicPr preferRelativeResize="0"/>
          <p:nvPr/>
        </p:nvPicPr>
        <p:blipFill rotWithShape="1">
          <a:blip r:embed="rId2">
            <a:alphaModFix/>
          </a:blip>
          <a:srcRect b="0" l="0" r="0" t="0"/>
          <a:stretch/>
        </p:blipFill>
        <p:spPr>
          <a:xfrm>
            <a:off x="23399853" y="290254"/>
            <a:ext cx="651333" cy="6646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Main Challenges">
  <p:cSld name="CUSTOM_4">
    <p:spTree>
      <p:nvGrpSpPr>
        <p:cNvPr id="829" name="Shape 829"/>
        <p:cNvGrpSpPr/>
        <p:nvPr/>
      </p:nvGrpSpPr>
      <p:grpSpPr>
        <a:xfrm>
          <a:off x="0" y="0"/>
          <a:ext cx="0" cy="0"/>
          <a:chOff x="0" y="0"/>
          <a:chExt cx="0" cy="0"/>
        </a:xfrm>
      </p:grpSpPr>
      <p:pic>
        <p:nvPicPr>
          <p:cNvPr id="830" name="Google Shape;830;p78"/>
          <p:cNvPicPr preferRelativeResize="0"/>
          <p:nvPr/>
        </p:nvPicPr>
        <p:blipFill>
          <a:blip r:embed="rId2">
            <a:alphaModFix/>
          </a:blip>
          <a:stretch>
            <a:fillRect/>
          </a:stretch>
        </p:blipFill>
        <p:spPr>
          <a:xfrm>
            <a:off x="0" y="11582428"/>
            <a:ext cx="24383997" cy="2133572"/>
          </a:xfrm>
          <a:prstGeom prst="rect">
            <a:avLst/>
          </a:prstGeom>
          <a:noFill/>
          <a:ln>
            <a:noFill/>
          </a:ln>
        </p:spPr>
      </p:pic>
      <p:sp>
        <p:nvSpPr>
          <p:cNvPr id="831" name="Google Shape;831;p78"/>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pic>
        <p:nvPicPr>
          <p:cNvPr id="832" name="Google Shape;832;p78"/>
          <p:cNvPicPr preferRelativeResize="0"/>
          <p:nvPr/>
        </p:nvPicPr>
        <p:blipFill>
          <a:blip r:embed="rId3">
            <a:alphaModFix/>
          </a:blip>
          <a:stretch>
            <a:fillRect/>
          </a:stretch>
        </p:blipFill>
        <p:spPr>
          <a:xfrm>
            <a:off x="23399853" y="290254"/>
            <a:ext cx="651333" cy="664600"/>
          </a:xfrm>
          <a:prstGeom prst="rect">
            <a:avLst/>
          </a:prstGeom>
          <a:noFill/>
          <a:ln>
            <a:noFill/>
          </a:ln>
        </p:spPr>
      </p:pic>
      <p:sp>
        <p:nvSpPr>
          <p:cNvPr id="833" name="Google Shape;833;p78"/>
          <p:cNvSpPr txBox="1"/>
          <p:nvPr>
            <p:ph type="title"/>
          </p:nvPr>
        </p:nvSpPr>
        <p:spPr>
          <a:xfrm>
            <a:off x="1633800" y="3358095"/>
            <a:ext cx="9015300" cy="30609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834" name="Google Shape;834;p78"/>
          <p:cNvSpPr txBox="1"/>
          <p:nvPr>
            <p:ph idx="1" type="subTitle"/>
          </p:nvPr>
        </p:nvSpPr>
        <p:spPr>
          <a:xfrm>
            <a:off x="1633728" y="6304076"/>
            <a:ext cx="82896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5" name="Google Shape;835;p78"/>
          <p:cNvSpPr txBox="1"/>
          <p:nvPr>
            <p:ph idx="2" type="subTitle"/>
          </p:nvPr>
        </p:nvSpPr>
        <p:spPr>
          <a:xfrm>
            <a:off x="15702267" y="5308758"/>
            <a:ext cx="72912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lt1"/>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lt1"/>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lt1"/>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lt1"/>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lt1"/>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lt1"/>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lt1"/>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lt1"/>
                </a:solidFill>
                <a:latin typeface="Helvetica Neue Light"/>
                <a:ea typeface="Helvetica Neue Light"/>
                <a:cs typeface="Helvetica Neue Light"/>
                <a:sym typeface="Helvetica Neue Light"/>
              </a:defRPr>
            </a:lvl9pPr>
          </a:lstStyle>
          <a:p/>
        </p:txBody>
      </p:sp>
      <p:sp>
        <p:nvSpPr>
          <p:cNvPr id="836" name="Google Shape;836;p78"/>
          <p:cNvSpPr txBox="1"/>
          <p:nvPr>
            <p:ph idx="3" type="subTitle"/>
          </p:nvPr>
        </p:nvSpPr>
        <p:spPr>
          <a:xfrm>
            <a:off x="15702267" y="1903224"/>
            <a:ext cx="72912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lt1"/>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lt1"/>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lt1"/>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lt1"/>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lt1"/>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lt1"/>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lt1"/>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lt1"/>
                </a:solidFill>
                <a:latin typeface="Helvetica Neue Light"/>
                <a:ea typeface="Helvetica Neue Light"/>
                <a:cs typeface="Helvetica Neue Light"/>
                <a:sym typeface="Helvetica Neue Light"/>
              </a:defRPr>
            </a:lvl9pPr>
          </a:lstStyle>
          <a:p/>
        </p:txBody>
      </p:sp>
      <p:sp>
        <p:nvSpPr>
          <p:cNvPr id="837" name="Google Shape;837;p78"/>
          <p:cNvSpPr txBox="1"/>
          <p:nvPr>
            <p:ph idx="4" type="subTitle"/>
          </p:nvPr>
        </p:nvSpPr>
        <p:spPr>
          <a:xfrm>
            <a:off x="15702267" y="8714291"/>
            <a:ext cx="72912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lt1"/>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lt1"/>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lt1"/>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lt1"/>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lt1"/>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lt1"/>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lt1"/>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lt1"/>
                </a:solidFill>
                <a:latin typeface="Helvetica Neue Light"/>
                <a:ea typeface="Helvetica Neue Light"/>
                <a:cs typeface="Helvetica Neue Light"/>
                <a:sym typeface="Helvetica Neue Light"/>
              </a:defRPr>
            </a:lvl9pPr>
          </a:lstStyle>
          <a:p/>
        </p:txBody>
      </p:sp>
      <p:sp>
        <p:nvSpPr>
          <p:cNvPr id="838" name="Google Shape;838;p78"/>
          <p:cNvSpPr txBox="1"/>
          <p:nvPr>
            <p:ph idx="5" type="subTitle"/>
          </p:nvPr>
        </p:nvSpPr>
        <p:spPr>
          <a:xfrm>
            <a:off x="15702267" y="6154798"/>
            <a:ext cx="72912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2700">
                <a:solidFill>
                  <a:srgbClr val="565B73"/>
                </a:solidFill>
                <a:latin typeface="Helvetica Neue Light"/>
                <a:ea typeface="Helvetica Neue Light"/>
                <a:cs typeface="Helvetica Neue Light"/>
                <a:sym typeface="Helvetica Neue Light"/>
              </a:defRPr>
            </a:lvl1pPr>
            <a:lvl2pPr lvl="1" rtl="0">
              <a:spcBef>
                <a:spcPts val="0"/>
              </a:spcBef>
              <a:spcAft>
                <a:spcPts val="0"/>
              </a:spcAft>
              <a:buNone/>
              <a:defRPr sz="2700">
                <a:solidFill>
                  <a:srgbClr val="565B73"/>
                </a:solidFill>
              </a:defRPr>
            </a:lvl2pPr>
            <a:lvl3pPr lvl="2" rtl="0">
              <a:spcBef>
                <a:spcPts val="0"/>
              </a:spcBef>
              <a:spcAft>
                <a:spcPts val="0"/>
              </a:spcAft>
              <a:buNone/>
              <a:defRPr sz="2700">
                <a:solidFill>
                  <a:srgbClr val="565B73"/>
                </a:solidFill>
              </a:defRPr>
            </a:lvl3pPr>
            <a:lvl4pPr lvl="3" rtl="0">
              <a:spcBef>
                <a:spcPts val="0"/>
              </a:spcBef>
              <a:spcAft>
                <a:spcPts val="0"/>
              </a:spcAft>
              <a:buNone/>
              <a:defRPr sz="2700">
                <a:solidFill>
                  <a:srgbClr val="565B73"/>
                </a:solidFill>
              </a:defRPr>
            </a:lvl4pPr>
            <a:lvl5pPr lvl="4" rtl="0">
              <a:spcBef>
                <a:spcPts val="0"/>
              </a:spcBef>
              <a:spcAft>
                <a:spcPts val="0"/>
              </a:spcAft>
              <a:buNone/>
              <a:defRPr sz="2700">
                <a:solidFill>
                  <a:srgbClr val="565B73"/>
                </a:solidFill>
              </a:defRPr>
            </a:lvl5pPr>
            <a:lvl6pPr lvl="5" rtl="0">
              <a:spcBef>
                <a:spcPts val="0"/>
              </a:spcBef>
              <a:spcAft>
                <a:spcPts val="0"/>
              </a:spcAft>
              <a:buNone/>
              <a:defRPr sz="2700">
                <a:solidFill>
                  <a:srgbClr val="565B73"/>
                </a:solidFill>
              </a:defRPr>
            </a:lvl6pPr>
            <a:lvl7pPr lvl="6" rtl="0">
              <a:spcBef>
                <a:spcPts val="0"/>
              </a:spcBef>
              <a:spcAft>
                <a:spcPts val="0"/>
              </a:spcAft>
              <a:buNone/>
              <a:defRPr sz="2700">
                <a:solidFill>
                  <a:srgbClr val="565B73"/>
                </a:solidFill>
              </a:defRPr>
            </a:lvl7pPr>
            <a:lvl8pPr lvl="7" rtl="0">
              <a:spcBef>
                <a:spcPts val="0"/>
              </a:spcBef>
              <a:spcAft>
                <a:spcPts val="0"/>
              </a:spcAft>
              <a:buNone/>
              <a:defRPr sz="2700">
                <a:solidFill>
                  <a:srgbClr val="565B73"/>
                </a:solidFill>
              </a:defRPr>
            </a:lvl8pPr>
            <a:lvl9pPr lvl="8" rtl="0">
              <a:spcBef>
                <a:spcPts val="0"/>
              </a:spcBef>
              <a:spcAft>
                <a:spcPts val="0"/>
              </a:spcAft>
              <a:buNone/>
              <a:defRPr sz="2700">
                <a:solidFill>
                  <a:srgbClr val="565B73"/>
                </a:solidFill>
              </a:defRPr>
            </a:lvl9pPr>
          </a:lstStyle>
          <a:p/>
        </p:txBody>
      </p:sp>
      <p:sp>
        <p:nvSpPr>
          <p:cNvPr id="839" name="Google Shape;839;p78"/>
          <p:cNvSpPr txBox="1"/>
          <p:nvPr>
            <p:ph idx="6" type="subTitle"/>
          </p:nvPr>
        </p:nvSpPr>
        <p:spPr>
          <a:xfrm>
            <a:off x="15702267" y="2749265"/>
            <a:ext cx="72912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2700">
                <a:solidFill>
                  <a:srgbClr val="565B73"/>
                </a:solidFill>
                <a:latin typeface="Helvetica Neue Light"/>
                <a:ea typeface="Helvetica Neue Light"/>
                <a:cs typeface="Helvetica Neue Light"/>
                <a:sym typeface="Helvetica Neue Light"/>
              </a:defRPr>
            </a:lvl1pPr>
            <a:lvl2pPr lvl="1" rtl="0">
              <a:spcBef>
                <a:spcPts val="0"/>
              </a:spcBef>
              <a:spcAft>
                <a:spcPts val="0"/>
              </a:spcAft>
              <a:buNone/>
              <a:defRPr sz="2700">
                <a:solidFill>
                  <a:srgbClr val="565B73"/>
                </a:solidFill>
              </a:defRPr>
            </a:lvl2pPr>
            <a:lvl3pPr lvl="2" rtl="0">
              <a:spcBef>
                <a:spcPts val="0"/>
              </a:spcBef>
              <a:spcAft>
                <a:spcPts val="0"/>
              </a:spcAft>
              <a:buNone/>
              <a:defRPr sz="2700">
                <a:solidFill>
                  <a:srgbClr val="565B73"/>
                </a:solidFill>
              </a:defRPr>
            </a:lvl3pPr>
            <a:lvl4pPr lvl="3" rtl="0">
              <a:spcBef>
                <a:spcPts val="0"/>
              </a:spcBef>
              <a:spcAft>
                <a:spcPts val="0"/>
              </a:spcAft>
              <a:buNone/>
              <a:defRPr sz="2700">
                <a:solidFill>
                  <a:srgbClr val="565B73"/>
                </a:solidFill>
              </a:defRPr>
            </a:lvl4pPr>
            <a:lvl5pPr lvl="4" rtl="0">
              <a:spcBef>
                <a:spcPts val="0"/>
              </a:spcBef>
              <a:spcAft>
                <a:spcPts val="0"/>
              </a:spcAft>
              <a:buNone/>
              <a:defRPr sz="2700">
                <a:solidFill>
                  <a:srgbClr val="565B73"/>
                </a:solidFill>
              </a:defRPr>
            </a:lvl5pPr>
            <a:lvl6pPr lvl="5" rtl="0">
              <a:spcBef>
                <a:spcPts val="0"/>
              </a:spcBef>
              <a:spcAft>
                <a:spcPts val="0"/>
              </a:spcAft>
              <a:buNone/>
              <a:defRPr sz="2700">
                <a:solidFill>
                  <a:srgbClr val="565B73"/>
                </a:solidFill>
              </a:defRPr>
            </a:lvl6pPr>
            <a:lvl7pPr lvl="6" rtl="0">
              <a:spcBef>
                <a:spcPts val="0"/>
              </a:spcBef>
              <a:spcAft>
                <a:spcPts val="0"/>
              </a:spcAft>
              <a:buNone/>
              <a:defRPr sz="2700">
                <a:solidFill>
                  <a:srgbClr val="565B73"/>
                </a:solidFill>
              </a:defRPr>
            </a:lvl7pPr>
            <a:lvl8pPr lvl="7" rtl="0">
              <a:spcBef>
                <a:spcPts val="0"/>
              </a:spcBef>
              <a:spcAft>
                <a:spcPts val="0"/>
              </a:spcAft>
              <a:buNone/>
              <a:defRPr sz="2700">
                <a:solidFill>
                  <a:srgbClr val="565B73"/>
                </a:solidFill>
              </a:defRPr>
            </a:lvl8pPr>
            <a:lvl9pPr lvl="8" rtl="0">
              <a:spcBef>
                <a:spcPts val="0"/>
              </a:spcBef>
              <a:spcAft>
                <a:spcPts val="0"/>
              </a:spcAft>
              <a:buNone/>
              <a:defRPr sz="2700">
                <a:solidFill>
                  <a:srgbClr val="565B73"/>
                </a:solidFill>
              </a:defRPr>
            </a:lvl9pPr>
          </a:lstStyle>
          <a:p/>
        </p:txBody>
      </p:sp>
      <p:sp>
        <p:nvSpPr>
          <p:cNvPr id="840" name="Google Shape;840;p78"/>
          <p:cNvSpPr txBox="1"/>
          <p:nvPr>
            <p:ph idx="7" type="subTitle"/>
          </p:nvPr>
        </p:nvSpPr>
        <p:spPr>
          <a:xfrm>
            <a:off x="15702267" y="9560332"/>
            <a:ext cx="72912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2700">
                <a:solidFill>
                  <a:srgbClr val="565B73"/>
                </a:solidFill>
                <a:latin typeface="Helvetica Neue Light"/>
                <a:ea typeface="Helvetica Neue Light"/>
                <a:cs typeface="Helvetica Neue Light"/>
                <a:sym typeface="Helvetica Neue Light"/>
              </a:defRPr>
            </a:lvl1pPr>
            <a:lvl2pPr lvl="1" rtl="0">
              <a:spcBef>
                <a:spcPts val="0"/>
              </a:spcBef>
              <a:spcAft>
                <a:spcPts val="0"/>
              </a:spcAft>
              <a:buNone/>
              <a:defRPr sz="2700">
                <a:solidFill>
                  <a:srgbClr val="565B73"/>
                </a:solidFill>
              </a:defRPr>
            </a:lvl2pPr>
            <a:lvl3pPr lvl="2" rtl="0">
              <a:spcBef>
                <a:spcPts val="0"/>
              </a:spcBef>
              <a:spcAft>
                <a:spcPts val="0"/>
              </a:spcAft>
              <a:buNone/>
              <a:defRPr sz="2700">
                <a:solidFill>
                  <a:srgbClr val="565B73"/>
                </a:solidFill>
              </a:defRPr>
            </a:lvl3pPr>
            <a:lvl4pPr lvl="3" rtl="0">
              <a:spcBef>
                <a:spcPts val="0"/>
              </a:spcBef>
              <a:spcAft>
                <a:spcPts val="0"/>
              </a:spcAft>
              <a:buNone/>
              <a:defRPr sz="2700">
                <a:solidFill>
                  <a:srgbClr val="565B73"/>
                </a:solidFill>
              </a:defRPr>
            </a:lvl4pPr>
            <a:lvl5pPr lvl="4" rtl="0">
              <a:spcBef>
                <a:spcPts val="0"/>
              </a:spcBef>
              <a:spcAft>
                <a:spcPts val="0"/>
              </a:spcAft>
              <a:buNone/>
              <a:defRPr sz="2700">
                <a:solidFill>
                  <a:srgbClr val="565B73"/>
                </a:solidFill>
              </a:defRPr>
            </a:lvl5pPr>
            <a:lvl6pPr lvl="5" rtl="0">
              <a:spcBef>
                <a:spcPts val="0"/>
              </a:spcBef>
              <a:spcAft>
                <a:spcPts val="0"/>
              </a:spcAft>
              <a:buNone/>
              <a:defRPr sz="2700">
                <a:solidFill>
                  <a:srgbClr val="565B73"/>
                </a:solidFill>
              </a:defRPr>
            </a:lvl6pPr>
            <a:lvl7pPr lvl="6" rtl="0">
              <a:spcBef>
                <a:spcPts val="0"/>
              </a:spcBef>
              <a:spcAft>
                <a:spcPts val="0"/>
              </a:spcAft>
              <a:buNone/>
              <a:defRPr sz="2700">
                <a:solidFill>
                  <a:srgbClr val="565B73"/>
                </a:solidFill>
              </a:defRPr>
            </a:lvl7pPr>
            <a:lvl8pPr lvl="7" rtl="0">
              <a:spcBef>
                <a:spcPts val="0"/>
              </a:spcBef>
              <a:spcAft>
                <a:spcPts val="0"/>
              </a:spcAft>
              <a:buNone/>
              <a:defRPr sz="2700">
                <a:solidFill>
                  <a:srgbClr val="565B73"/>
                </a:solidFill>
              </a:defRPr>
            </a:lvl8pPr>
            <a:lvl9pPr lvl="8" rtl="0">
              <a:spcBef>
                <a:spcPts val="0"/>
              </a:spcBef>
              <a:spcAft>
                <a:spcPts val="0"/>
              </a:spcAft>
              <a:buNone/>
              <a:defRPr sz="2700">
                <a:solidFill>
                  <a:srgbClr val="565B73"/>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Main Challenge">
  <p:cSld name="CUSTOM_5">
    <p:spTree>
      <p:nvGrpSpPr>
        <p:cNvPr id="841" name="Shape 841"/>
        <p:cNvGrpSpPr/>
        <p:nvPr/>
      </p:nvGrpSpPr>
      <p:grpSpPr>
        <a:xfrm>
          <a:off x="0" y="0"/>
          <a:ext cx="0" cy="0"/>
          <a:chOff x="0" y="0"/>
          <a:chExt cx="0" cy="0"/>
        </a:xfrm>
      </p:grpSpPr>
      <p:pic>
        <p:nvPicPr>
          <p:cNvPr id="842" name="Google Shape;842;p79"/>
          <p:cNvPicPr preferRelativeResize="0"/>
          <p:nvPr/>
        </p:nvPicPr>
        <p:blipFill>
          <a:blip r:embed="rId2">
            <a:alphaModFix/>
          </a:blip>
          <a:stretch>
            <a:fillRect/>
          </a:stretch>
        </p:blipFill>
        <p:spPr>
          <a:xfrm>
            <a:off x="0" y="11582428"/>
            <a:ext cx="24383997" cy="2133572"/>
          </a:xfrm>
          <a:prstGeom prst="rect">
            <a:avLst/>
          </a:prstGeom>
          <a:noFill/>
          <a:ln>
            <a:noFill/>
          </a:ln>
        </p:spPr>
      </p:pic>
      <p:sp>
        <p:nvSpPr>
          <p:cNvPr id="843" name="Google Shape;843;p79"/>
          <p:cNvSpPr txBox="1"/>
          <p:nvPr>
            <p:ph type="title"/>
          </p:nvPr>
        </p:nvSpPr>
        <p:spPr>
          <a:xfrm>
            <a:off x="3638000" y="6020400"/>
            <a:ext cx="17108100" cy="1491900"/>
          </a:xfrm>
          <a:prstGeom prst="rect">
            <a:avLst/>
          </a:prstGeom>
          <a:noFill/>
          <a:ln>
            <a:noFill/>
          </a:ln>
        </p:spPr>
        <p:txBody>
          <a:bodyPr anchorCtr="0" anchor="b" bIns="243800" lIns="243800" spcFirstLastPara="1" rIns="243800" wrap="square" tIns="243800">
            <a:noAutofit/>
          </a:bodyPr>
          <a:lstStyle>
            <a:lvl1pPr lvl="0" rtl="0" algn="ctr">
              <a:spcBef>
                <a:spcPts val="0"/>
              </a:spcBef>
              <a:spcAft>
                <a:spcPts val="0"/>
              </a:spcAft>
              <a:buNone/>
              <a:defRPr sz="6900">
                <a:solidFill>
                  <a:schemeClr val="lt1"/>
                </a:solidFill>
                <a:latin typeface="Helvetica Neue Light"/>
                <a:ea typeface="Helvetica Neue Light"/>
                <a:cs typeface="Helvetica Neue Light"/>
                <a:sym typeface="Helvetica Neue Light"/>
              </a:defRPr>
            </a:lvl1pPr>
            <a:lvl2pPr lvl="1" rtl="0" algn="ctr">
              <a:spcBef>
                <a:spcPts val="0"/>
              </a:spcBef>
              <a:spcAft>
                <a:spcPts val="0"/>
              </a:spcAft>
              <a:buNone/>
              <a:defRPr sz="6900">
                <a:latin typeface="Helvetica Neue Light"/>
                <a:ea typeface="Helvetica Neue Light"/>
                <a:cs typeface="Helvetica Neue Light"/>
                <a:sym typeface="Helvetica Neue Light"/>
              </a:defRPr>
            </a:lvl2pPr>
            <a:lvl3pPr lvl="2" rtl="0" algn="ctr">
              <a:spcBef>
                <a:spcPts val="0"/>
              </a:spcBef>
              <a:spcAft>
                <a:spcPts val="0"/>
              </a:spcAft>
              <a:buNone/>
              <a:defRPr sz="6900">
                <a:latin typeface="Helvetica Neue Light"/>
                <a:ea typeface="Helvetica Neue Light"/>
                <a:cs typeface="Helvetica Neue Light"/>
                <a:sym typeface="Helvetica Neue Light"/>
              </a:defRPr>
            </a:lvl3pPr>
            <a:lvl4pPr lvl="3" rtl="0" algn="ctr">
              <a:spcBef>
                <a:spcPts val="0"/>
              </a:spcBef>
              <a:spcAft>
                <a:spcPts val="0"/>
              </a:spcAft>
              <a:buNone/>
              <a:defRPr sz="6900">
                <a:latin typeface="Helvetica Neue Light"/>
                <a:ea typeface="Helvetica Neue Light"/>
                <a:cs typeface="Helvetica Neue Light"/>
                <a:sym typeface="Helvetica Neue Light"/>
              </a:defRPr>
            </a:lvl4pPr>
            <a:lvl5pPr lvl="4" rtl="0" algn="ctr">
              <a:spcBef>
                <a:spcPts val="0"/>
              </a:spcBef>
              <a:spcAft>
                <a:spcPts val="0"/>
              </a:spcAft>
              <a:buNone/>
              <a:defRPr sz="6900">
                <a:latin typeface="Helvetica Neue Light"/>
                <a:ea typeface="Helvetica Neue Light"/>
                <a:cs typeface="Helvetica Neue Light"/>
                <a:sym typeface="Helvetica Neue Light"/>
              </a:defRPr>
            </a:lvl5pPr>
            <a:lvl6pPr lvl="5" rtl="0" algn="ctr">
              <a:spcBef>
                <a:spcPts val="0"/>
              </a:spcBef>
              <a:spcAft>
                <a:spcPts val="0"/>
              </a:spcAft>
              <a:buNone/>
              <a:defRPr sz="6900">
                <a:latin typeface="Helvetica Neue Light"/>
                <a:ea typeface="Helvetica Neue Light"/>
                <a:cs typeface="Helvetica Neue Light"/>
                <a:sym typeface="Helvetica Neue Light"/>
              </a:defRPr>
            </a:lvl6pPr>
            <a:lvl7pPr lvl="6" rtl="0" algn="ctr">
              <a:spcBef>
                <a:spcPts val="0"/>
              </a:spcBef>
              <a:spcAft>
                <a:spcPts val="0"/>
              </a:spcAft>
              <a:buNone/>
              <a:defRPr sz="6900">
                <a:latin typeface="Helvetica Neue Light"/>
                <a:ea typeface="Helvetica Neue Light"/>
                <a:cs typeface="Helvetica Neue Light"/>
                <a:sym typeface="Helvetica Neue Light"/>
              </a:defRPr>
            </a:lvl7pPr>
            <a:lvl8pPr lvl="7" rtl="0" algn="ctr">
              <a:spcBef>
                <a:spcPts val="0"/>
              </a:spcBef>
              <a:spcAft>
                <a:spcPts val="0"/>
              </a:spcAft>
              <a:buNone/>
              <a:defRPr sz="6900">
                <a:latin typeface="Helvetica Neue Light"/>
                <a:ea typeface="Helvetica Neue Light"/>
                <a:cs typeface="Helvetica Neue Light"/>
                <a:sym typeface="Helvetica Neue Light"/>
              </a:defRPr>
            </a:lvl8pPr>
            <a:lvl9pPr lvl="8" rtl="0" algn="ctr">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844" name="Google Shape;844;p79"/>
          <p:cNvSpPr txBox="1"/>
          <p:nvPr>
            <p:ph idx="1" type="subTitle"/>
          </p:nvPr>
        </p:nvSpPr>
        <p:spPr>
          <a:xfrm>
            <a:off x="6315200" y="7306974"/>
            <a:ext cx="11753700" cy="18816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pic>
        <p:nvPicPr>
          <p:cNvPr id="845" name="Google Shape;845;p79"/>
          <p:cNvPicPr preferRelativeResize="0"/>
          <p:nvPr/>
        </p:nvPicPr>
        <p:blipFill>
          <a:blip r:embed="rId3">
            <a:alphaModFix/>
          </a:blip>
          <a:stretch>
            <a:fillRect/>
          </a:stretch>
        </p:blipFill>
        <p:spPr>
          <a:xfrm>
            <a:off x="23399853" y="290254"/>
            <a:ext cx="651333" cy="664600"/>
          </a:xfrm>
          <a:prstGeom prst="rect">
            <a:avLst/>
          </a:prstGeom>
          <a:noFill/>
          <a:ln>
            <a:noFill/>
          </a:ln>
        </p:spPr>
      </p:pic>
      <p:sp>
        <p:nvSpPr>
          <p:cNvPr id="846" name="Google Shape;846;p79"/>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847" name="Google Shape;847;p79"/>
          <p:cNvSpPr txBox="1"/>
          <p:nvPr/>
        </p:nvSpPr>
        <p:spPr>
          <a:xfrm>
            <a:off x="17176133" y="3960400"/>
            <a:ext cx="6134400" cy="52401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sz="3700">
              <a:latin typeface="Helvetica Neue Light"/>
              <a:ea typeface="Helvetica Neue Light"/>
              <a:cs typeface="Helvetica Neue Light"/>
              <a:sym typeface="Helvetica Neue Ligh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p:cSld name="CUSTOM_5_1">
    <p:spTree>
      <p:nvGrpSpPr>
        <p:cNvPr id="848" name="Shape 848"/>
        <p:cNvGrpSpPr/>
        <p:nvPr/>
      </p:nvGrpSpPr>
      <p:grpSpPr>
        <a:xfrm>
          <a:off x="0" y="0"/>
          <a:ext cx="0" cy="0"/>
          <a:chOff x="0" y="0"/>
          <a:chExt cx="0" cy="0"/>
        </a:xfrm>
      </p:grpSpPr>
      <p:pic>
        <p:nvPicPr>
          <p:cNvPr id="849" name="Google Shape;849;p80"/>
          <p:cNvPicPr preferRelativeResize="0"/>
          <p:nvPr/>
        </p:nvPicPr>
        <p:blipFill>
          <a:blip r:embed="rId2">
            <a:alphaModFix/>
          </a:blip>
          <a:stretch>
            <a:fillRect/>
          </a:stretch>
        </p:blipFill>
        <p:spPr>
          <a:xfrm>
            <a:off x="0" y="11582428"/>
            <a:ext cx="24383997" cy="2133572"/>
          </a:xfrm>
          <a:prstGeom prst="rect">
            <a:avLst/>
          </a:prstGeom>
          <a:noFill/>
          <a:ln>
            <a:noFill/>
          </a:ln>
        </p:spPr>
      </p:pic>
      <p:pic>
        <p:nvPicPr>
          <p:cNvPr id="850" name="Google Shape;850;p80"/>
          <p:cNvPicPr preferRelativeResize="0"/>
          <p:nvPr/>
        </p:nvPicPr>
        <p:blipFill>
          <a:blip r:embed="rId3">
            <a:alphaModFix/>
          </a:blip>
          <a:stretch>
            <a:fillRect/>
          </a:stretch>
        </p:blipFill>
        <p:spPr>
          <a:xfrm>
            <a:off x="23399853" y="290254"/>
            <a:ext cx="651333" cy="664600"/>
          </a:xfrm>
          <a:prstGeom prst="rect">
            <a:avLst/>
          </a:prstGeom>
          <a:noFill/>
          <a:ln>
            <a:noFill/>
          </a:ln>
        </p:spPr>
      </p:pic>
      <p:sp>
        <p:nvSpPr>
          <p:cNvPr id="851" name="Google Shape;851;p80"/>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852" name="Google Shape;852;p80"/>
          <p:cNvSpPr txBox="1"/>
          <p:nvPr>
            <p:ph type="title"/>
          </p:nvPr>
        </p:nvSpPr>
        <p:spPr>
          <a:xfrm>
            <a:off x="1077467" y="954867"/>
            <a:ext cx="103329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853" name="Google Shape;853;p80"/>
          <p:cNvSpPr txBox="1"/>
          <p:nvPr>
            <p:ph idx="1" type="subTitle"/>
          </p:nvPr>
        </p:nvSpPr>
        <p:spPr>
          <a:xfrm>
            <a:off x="1077467" y="2061000"/>
            <a:ext cx="103329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4" name="Google Shape;854;p80"/>
          <p:cNvSpPr txBox="1"/>
          <p:nvPr>
            <p:ph idx="2" type="subTitle"/>
          </p:nvPr>
        </p:nvSpPr>
        <p:spPr>
          <a:xfrm>
            <a:off x="1072854" y="6867622"/>
            <a:ext cx="10332900" cy="10119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855" name="Google Shape;855;p80"/>
          <p:cNvSpPr txBox="1"/>
          <p:nvPr>
            <p:ph idx="3" type="subTitle"/>
          </p:nvPr>
        </p:nvSpPr>
        <p:spPr>
          <a:xfrm>
            <a:off x="1072867" y="4681277"/>
            <a:ext cx="10332900" cy="10119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856" name="Google Shape;856;p80"/>
          <p:cNvSpPr txBox="1"/>
          <p:nvPr>
            <p:ph idx="4" type="subTitle"/>
          </p:nvPr>
        </p:nvSpPr>
        <p:spPr>
          <a:xfrm>
            <a:off x="1072867" y="7713600"/>
            <a:ext cx="103329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27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sp>
        <p:nvSpPr>
          <p:cNvPr id="857" name="Google Shape;857;p80"/>
          <p:cNvSpPr txBox="1"/>
          <p:nvPr>
            <p:ph idx="5" type="subTitle"/>
          </p:nvPr>
        </p:nvSpPr>
        <p:spPr>
          <a:xfrm>
            <a:off x="1072867" y="5527267"/>
            <a:ext cx="103329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27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sp>
        <p:nvSpPr>
          <p:cNvPr id="858" name="Google Shape;858;p80"/>
          <p:cNvSpPr txBox="1"/>
          <p:nvPr>
            <p:ph idx="6" type="subTitle"/>
          </p:nvPr>
        </p:nvSpPr>
        <p:spPr>
          <a:xfrm>
            <a:off x="1072855" y="9053956"/>
            <a:ext cx="10332900" cy="10119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37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859" name="Google Shape;859;p80"/>
          <p:cNvSpPr txBox="1"/>
          <p:nvPr>
            <p:ph idx="7" type="subTitle"/>
          </p:nvPr>
        </p:nvSpPr>
        <p:spPr>
          <a:xfrm>
            <a:off x="1072854" y="9899956"/>
            <a:ext cx="103329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27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sp>
        <p:nvSpPr>
          <p:cNvPr id="860" name="Google Shape;860;p80"/>
          <p:cNvSpPr txBox="1"/>
          <p:nvPr/>
        </p:nvSpPr>
        <p:spPr>
          <a:xfrm>
            <a:off x="11843067" y="5230133"/>
            <a:ext cx="6134400" cy="52401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sz="3700">
              <a:latin typeface="Helvetica Neue Light"/>
              <a:ea typeface="Helvetica Neue Light"/>
              <a:cs typeface="Helvetica Neue Light"/>
              <a:sym typeface="Helvetica Neue Light"/>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2">
  <p:cSld name="CUSTOM_5_1_1">
    <p:spTree>
      <p:nvGrpSpPr>
        <p:cNvPr id="861" name="Shape 861"/>
        <p:cNvGrpSpPr/>
        <p:nvPr/>
      </p:nvGrpSpPr>
      <p:grpSpPr>
        <a:xfrm>
          <a:off x="0" y="0"/>
          <a:ext cx="0" cy="0"/>
          <a:chOff x="0" y="0"/>
          <a:chExt cx="0" cy="0"/>
        </a:xfrm>
      </p:grpSpPr>
      <p:pic>
        <p:nvPicPr>
          <p:cNvPr id="862" name="Google Shape;862;p81"/>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863" name="Google Shape;863;p81"/>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864" name="Google Shape;864;p81"/>
          <p:cNvSpPr txBox="1"/>
          <p:nvPr>
            <p:ph type="title"/>
          </p:nvPr>
        </p:nvSpPr>
        <p:spPr>
          <a:xfrm>
            <a:off x="1077462" y="954867"/>
            <a:ext cx="103329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865" name="Google Shape;865;p81"/>
          <p:cNvSpPr txBox="1"/>
          <p:nvPr>
            <p:ph idx="1" type="subTitle"/>
          </p:nvPr>
        </p:nvSpPr>
        <p:spPr>
          <a:xfrm>
            <a:off x="1077466" y="2060988"/>
            <a:ext cx="103329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6" name="Google Shape;866;p81"/>
          <p:cNvSpPr txBox="1"/>
          <p:nvPr>
            <p:ph idx="2" type="subTitle"/>
          </p:nvPr>
        </p:nvSpPr>
        <p:spPr>
          <a:xfrm>
            <a:off x="1072854" y="7230660"/>
            <a:ext cx="10332900" cy="10119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867" name="Google Shape;867;p81"/>
          <p:cNvSpPr txBox="1"/>
          <p:nvPr>
            <p:ph idx="3" type="subTitle"/>
          </p:nvPr>
        </p:nvSpPr>
        <p:spPr>
          <a:xfrm>
            <a:off x="1072867" y="4681277"/>
            <a:ext cx="10332900" cy="10119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868" name="Google Shape;868;p81"/>
          <p:cNvSpPr txBox="1"/>
          <p:nvPr>
            <p:ph idx="4" type="subTitle"/>
          </p:nvPr>
        </p:nvSpPr>
        <p:spPr>
          <a:xfrm>
            <a:off x="1072867" y="8076670"/>
            <a:ext cx="10332900" cy="14784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27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sp>
        <p:nvSpPr>
          <p:cNvPr id="869" name="Google Shape;869;p81"/>
          <p:cNvSpPr txBox="1"/>
          <p:nvPr>
            <p:ph idx="5" type="subTitle"/>
          </p:nvPr>
        </p:nvSpPr>
        <p:spPr>
          <a:xfrm>
            <a:off x="1072867" y="5527262"/>
            <a:ext cx="10332900" cy="14784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27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sp>
        <p:nvSpPr>
          <p:cNvPr id="870" name="Google Shape;870;p81"/>
          <p:cNvSpPr txBox="1"/>
          <p:nvPr>
            <p:ph idx="6" type="subTitle"/>
          </p:nvPr>
        </p:nvSpPr>
        <p:spPr>
          <a:xfrm>
            <a:off x="1072855" y="9780060"/>
            <a:ext cx="10332900" cy="10119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871" name="Google Shape;871;p81"/>
          <p:cNvSpPr txBox="1"/>
          <p:nvPr>
            <p:ph idx="7" type="subTitle"/>
          </p:nvPr>
        </p:nvSpPr>
        <p:spPr>
          <a:xfrm>
            <a:off x="1072867" y="10626070"/>
            <a:ext cx="10332900" cy="14784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27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showMasterSp="0">
  <p:cSld name="Quote 2">
    <p:bg>
      <p:bgPr>
        <a:solidFill>
          <a:srgbClr val="F5F5F5"/>
        </a:solidFill>
      </p:bgPr>
    </p:bg>
    <p:spTree>
      <p:nvGrpSpPr>
        <p:cNvPr id="79" name="Shape 79"/>
        <p:cNvGrpSpPr/>
        <p:nvPr/>
      </p:nvGrpSpPr>
      <p:grpSpPr>
        <a:xfrm>
          <a:off x="0" y="0"/>
          <a:ext cx="0" cy="0"/>
          <a:chOff x="0" y="0"/>
          <a:chExt cx="0" cy="0"/>
        </a:xfrm>
      </p:grpSpPr>
      <p:pic>
        <p:nvPicPr>
          <p:cNvPr id="80" name="Google Shape;80;p9"/>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81" name="Google Shape;81;p9"/>
          <p:cNvSpPr/>
          <p:nvPr/>
        </p:nvSpPr>
        <p:spPr>
          <a:xfrm>
            <a:off x="3791375" y="1520450"/>
            <a:ext cx="16897500" cy="10673100"/>
          </a:xfrm>
          <a:prstGeom prst="roundRect">
            <a:avLst>
              <a:gd fmla="val 0" name="adj"/>
            </a:avLst>
          </a:prstGeom>
          <a:solidFill>
            <a:srgbClr val="FFFFFF"/>
          </a:solidFill>
          <a:ln>
            <a:noFill/>
          </a:ln>
          <a:effectLst>
            <a:outerShdw blurRad="971550" rotWithShape="0" algn="bl" dir="5520000" dist="22860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9"/>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83" name="Google Shape;83;p9"/>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84" name="Google Shape;84;p9"/>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5" name="Google Shape;85;p9"/>
          <p:cNvSpPr txBox="1"/>
          <p:nvPr>
            <p:ph idx="1" type="body"/>
          </p:nvPr>
        </p:nvSpPr>
        <p:spPr>
          <a:xfrm>
            <a:off x="5828685" y="2778801"/>
            <a:ext cx="12980700" cy="5492100"/>
          </a:xfrm>
          <a:prstGeom prst="rect">
            <a:avLst/>
          </a:prstGeom>
          <a:noFill/>
          <a:ln>
            <a:noFill/>
          </a:ln>
        </p:spPr>
        <p:txBody>
          <a:bodyPr anchorCtr="0" anchor="ctr" bIns="0" lIns="0" spcFirstLastPara="1" rIns="0" wrap="square" tIns="0">
            <a:noAutofit/>
          </a:bodyPr>
          <a:lstStyle>
            <a:lvl1pPr indent="-228600" lvl="0" marL="457200" rtl="0" algn="ctr">
              <a:lnSpc>
                <a:spcPct val="140000"/>
              </a:lnSpc>
              <a:spcBef>
                <a:spcPts val="1200"/>
              </a:spcBef>
              <a:spcAft>
                <a:spcPts val="0"/>
              </a:spcAft>
              <a:buClr>
                <a:srgbClr val="008CFF"/>
              </a:buClr>
              <a:buSzPts val="6500"/>
              <a:buFont typeface="Arial"/>
              <a:buNone/>
              <a:defRPr sz="6500">
                <a:solidFill>
                  <a:srgbClr val="008CFF"/>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86" name="Google Shape;86;p9"/>
          <p:cNvSpPr txBox="1"/>
          <p:nvPr>
            <p:ph idx="2" type="body"/>
          </p:nvPr>
        </p:nvSpPr>
        <p:spPr>
          <a:xfrm>
            <a:off x="7557472" y="10306008"/>
            <a:ext cx="9523200" cy="412800"/>
          </a:xfrm>
          <a:prstGeom prst="rect">
            <a:avLst/>
          </a:prstGeom>
          <a:noFill/>
          <a:ln>
            <a:noFill/>
          </a:ln>
        </p:spPr>
        <p:txBody>
          <a:bodyPr anchorCtr="0" anchor="t" bIns="0" lIns="0" spcFirstLastPara="1" rIns="0" wrap="square" tIns="0">
            <a:noAutofit/>
          </a:bodyPr>
          <a:lstStyle>
            <a:lvl1pPr indent="-228600" lvl="0" marL="457200" rtl="0" algn="ctr">
              <a:lnSpc>
                <a:spcPct val="107142"/>
              </a:lnSpc>
              <a:spcBef>
                <a:spcPts val="0"/>
              </a:spcBef>
              <a:spcAft>
                <a:spcPts val="0"/>
              </a:spcAft>
              <a:buClr>
                <a:srgbClr val="1B2847"/>
              </a:buClr>
              <a:buSzPts val="2800"/>
              <a:buFont typeface="Arial"/>
              <a:buNone/>
              <a:defRPr sz="2800">
                <a:solidFill>
                  <a:srgbClr val="1B2847"/>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87" name="Google Shape;87;p9"/>
          <p:cNvSpPr/>
          <p:nvPr>
            <p:ph idx="3" type="pic"/>
          </p:nvPr>
        </p:nvSpPr>
        <p:spPr>
          <a:xfrm>
            <a:off x="7962900" y="8880545"/>
            <a:ext cx="8458200" cy="3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88" name="Google Shape;88;p9"/>
          <p:cNvSpPr txBox="1"/>
          <p:nvPr>
            <p:ph idx="12" type="sldNum"/>
          </p:nvPr>
        </p:nvSpPr>
        <p:spPr>
          <a:xfrm>
            <a:off x="6496050" y="9072879"/>
            <a:ext cx="335400" cy="553800"/>
          </a:xfrm>
          <a:prstGeom prst="rect">
            <a:avLst/>
          </a:prstGeom>
          <a:noFill/>
          <a:ln>
            <a:noFill/>
          </a:ln>
        </p:spPr>
        <p:txBody>
          <a:bodyPr anchorCtr="0" anchor="b" bIns="50800" lIns="50800" spcFirstLastPara="1" rIns="50800" wrap="square" tIns="50800">
            <a:noAutofit/>
          </a:bodyPr>
          <a:lstStyle>
            <a:lvl1pPr indent="0" lvl="0" marL="0" marR="0" rtl="0" algn="l">
              <a:lnSpc>
                <a:spcPct val="222222"/>
              </a:lnSpc>
              <a:spcBef>
                <a:spcPts val="0"/>
              </a:spcBef>
              <a:spcAft>
                <a:spcPts val="0"/>
              </a:spcAft>
              <a:buClr>
                <a:srgbClr val="1B2847"/>
              </a:buClr>
              <a:buSzPts val="1800"/>
              <a:buFont typeface="Arial"/>
              <a:buNone/>
              <a:defRPr sz="1800">
                <a:solidFill>
                  <a:srgbClr val="1B2847"/>
                </a:solidFill>
              </a:defRPr>
            </a:lvl1pPr>
            <a:lvl2pPr indent="0" lvl="1" marL="0" marR="0" rtl="0" algn="l">
              <a:lnSpc>
                <a:spcPct val="222222"/>
              </a:lnSpc>
              <a:spcBef>
                <a:spcPts val="0"/>
              </a:spcBef>
              <a:spcAft>
                <a:spcPts val="0"/>
              </a:spcAft>
              <a:buClr>
                <a:srgbClr val="1B2847"/>
              </a:buClr>
              <a:buSzPts val="1800"/>
              <a:buFont typeface="Arial"/>
              <a:buNone/>
              <a:defRPr sz="1800">
                <a:solidFill>
                  <a:srgbClr val="1B2847"/>
                </a:solidFill>
              </a:defRPr>
            </a:lvl2pPr>
            <a:lvl3pPr indent="0" lvl="2" marL="0" marR="0" rtl="0" algn="l">
              <a:lnSpc>
                <a:spcPct val="222222"/>
              </a:lnSpc>
              <a:spcBef>
                <a:spcPts val="0"/>
              </a:spcBef>
              <a:spcAft>
                <a:spcPts val="0"/>
              </a:spcAft>
              <a:buClr>
                <a:srgbClr val="1B2847"/>
              </a:buClr>
              <a:buSzPts val="1800"/>
              <a:buFont typeface="Arial"/>
              <a:buNone/>
              <a:defRPr sz="1800">
                <a:solidFill>
                  <a:srgbClr val="1B2847"/>
                </a:solidFill>
              </a:defRPr>
            </a:lvl3pPr>
            <a:lvl4pPr indent="0" lvl="3" marL="0" marR="0" rtl="0" algn="l">
              <a:lnSpc>
                <a:spcPct val="222222"/>
              </a:lnSpc>
              <a:spcBef>
                <a:spcPts val="0"/>
              </a:spcBef>
              <a:spcAft>
                <a:spcPts val="0"/>
              </a:spcAft>
              <a:buClr>
                <a:srgbClr val="1B2847"/>
              </a:buClr>
              <a:buSzPts val="1800"/>
              <a:buFont typeface="Arial"/>
              <a:buNone/>
              <a:defRPr sz="1800">
                <a:solidFill>
                  <a:srgbClr val="1B2847"/>
                </a:solidFill>
              </a:defRPr>
            </a:lvl4pPr>
            <a:lvl5pPr indent="0" lvl="4" marL="0" marR="0" rtl="0" algn="l">
              <a:lnSpc>
                <a:spcPct val="222222"/>
              </a:lnSpc>
              <a:spcBef>
                <a:spcPts val="0"/>
              </a:spcBef>
              <a:spcAft>
                <a:spcPts val="0"/>
              </a:spcAft>
              <a:buClr>
                <a:srgbClr val="1B2847"/>
              </a:buClr>
              <a:buSzPts val="1800"/>
              <a:buFont typeface="Arial"/>
              <a:buNone/>
              <a:defRPr sz="1800">
                <a:solidFill>
                  <a:srgbClr val="1B2847"/>
                </a:solidFill>
              </a:defRPr>
            </a:lvl5pPr>
            <a:lvl6pPr indent="0" lvl="5" marL="0" marR="0" rtl="0" algn="l">
              <a:lnSpc>
                <a:spcPct val="222222"/>
              </a:lnSpc>
              <a:spcBef>
                <a:spcPts val="0"/>
              </a:spcBef>
              <a:spcAft>
                <a:spcPts val="0"/>
              </a:spcAft>
              <a:buClr>
                <a:srgbClr val="1B2847"/>
              </a:buClr>
              <a:buSzPts val="1800"/>
              <a:buFont typeface="Arial"/>
              <a:buNone/>
              <a:defRPr sz="1800">
                <a:solidFill>
                  <a:srgbClr val="1B2847"/>
                </a:solidFill>
              </a:defRPr>
            </a:lvl6pPr>
            <a:lvl7pPr indent="0" lvl="6" marL="0" marR="0" rtl="0" algn="l">
              <a:lnSpc>
                <a:spcPct val="222222"/>
              </a:lnSpc>
              <a:spcBef>
                <a:spcPts val="0"/>
              </a:spcBef>
              <a:spcAft>
                <a:spcPts val="0"/>
              </a:spcAft>
              <a:buClr>
                <a:srgbClr val="1B2847"/>
              </a:buClr>
              <a:buSzPts val="1800"/>
              <a:buFont typeface="Arial"/>
              <a:buNone/>
              <a:defRPr sz="1800">
                <a:solidFill>
                  <a:srgbClr val="1B2847"/>
                </a:solidFill>
              </a:defRPr>
            </a:lvl7pPr>
            <a:lvl8pPr indent="0" lvl="7" marL="0" marR="0" rtl="0" algn="l">
              <a:lnSpc>
                <a:spcPct val="222222"/>
              </a:lnSpc>
              <a:spcBef>
                <a:spcPts val="0"/>
              </a:spcBef>
              <a:spcAft>
                <a:spcPts val="0"/>
              </a:spcAft>
              <a:buClr>
                <a:srgbClr val="1B2847"/>
              </a:buClr>
              <a:buSzPts val="1800"/>
              <a:buFont typeface="Arial"/>
              <a:buNone/>
              <a:defRPr sz="1800">
                <a:solidFill>
                  <a:srgbClr val="1B2847"/>
                </a:solidFill>
              </a:defRPr>
            </a:lvl8pPr>
            <a:lvl9pPr indent="0" lvl="8" marL="0" marR="0" rtl="0" algn="l">
              <a:lnSpc>
                <a:spcPct val="222222"/>
              </a:lnSpc>
              <a:spcBef>
                <a:spcPts val="0"/>
              </a:spcBef>
              <a:spcAft>
                <a:spcPts val="0"/>
              </a:spcAft>
              <a:buClr>
                <a:srgbClr val="1B2847"/>
              </a:buClr>
              <a:buSzPts val="1800"/>
              <a:buFont typeface="Arial"/>
              <a:buNone/>
              <a:defRPr sz="1800">
                <a:solidFill>
                  <a:srgbClr val="1B2847"/>
                </a:solidFil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
        <p:nvSpPr>
          <p:cNvPr id="89" name="Google Shape;89;p9"/>
          <p:cNvSpPr txBox="1"/>
          <p:nvPr/>
        </p:nvSpPr>
        <p:spPr>
          <a:xfrm>
            <a:off x="21210934" y="13168583"/>
            <a:ext cx="28041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rtl="0" algn="r">
              <a:spcBef>
                <a:spcPts val="0"/>
              </a:spcBef>
              <a:spcAft>
                <a:spcPts val="0"/>
              </a:spcAft>
              <a:buClr>
                <a:srgbClr val="B8BBC5"/>
              </a:buClr>
              <a:buSzPts val="1100"/>
              <a:buFont typeface="Arial"/>
              <a:buNone/>
            </a:pPr>
            <a:r>
              <a:rPr lang="en-US" sz="1100">
                <a:solidFill>
                  <a:srgbClr val="B8BBC5"/>
                </a:solidFill>
                <a:latin typeface="Helvetica Neue"/>
                <a:ea typeface="Helvetica Neue"/>
                <a:cs typeface="Helvetica Neue"/>
                <a:sym typeface="Helvetica Neue"/>
              </a:rPr>
              <a:t>© 2020 TWILIO INC. ALL RIGHTS RESERVED. </a:t>
            </a:r>
            <a:endParaRPr>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Catamaran"/>
                <a:ea typeface="Catamaran"/>
                <a:cs typeface="Catamaran"/>
                <a:sym typeface="Catamaran"/>
              </a:rPr>
              <a:t>© 2019 TWILIO INC. ALL RIGHTS RESERVED. </a:t>
            </a:r>
            <a:endParaRPr>
              <a:latin typeface="Catamaran"/>
              <a:ea typeface="Catamaran"/>
              <a:cs typeface="Catamaran"/>
              <a:sym typeface="Catamaran"/>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Slide">
  <p:cSld name="CUSTOM_6">
    <p:spTree>
      <p:nvGrpSpPr>
        <p:cNvPr id="872" name="Shape 872"/>
        <p:cNvGrpSpPr/>
        <p:nvPr/>
      </p:nvGrpSpPr>
      <p:grpSpPr>
        <a:xfrm>
          <a:off x="0" y="0"/>
          <a:ext cx="0" cy="0"/>
          <a:chOff x="0" y="0"/>
          <a:chExt cx="0" cy="0"/>
        </a:xfrm>
      </p:grpSpPr>
      <p:pic>
        <p:nvPicPr>
          <p:cNvPr id="873" name="Google Shape;873;p82"/>
          <p:cNvPicPr preferRelativeResize="0"/>
          <p:nvPr/>
        </p:nvPicPr>
        <p:blipFill>
          <a:blip r:embed="rId2">
            <a:alphaModFix/>
          </a:blip>
          <a:stretch>
            <a:fillRect/>
          </a:stretch>
        </p:blipFill>
        <p:spPr>
          <a:xfrm>
            <a:off x="0" y="11582428"/>
            <a:ext cx="24383997" cy="2133572"/>
          </a:xfrm>
          <a:prstGeom prst="rect">
            <a:avLst/>
          </a:prstGeom>
          <a:noFill/>
          <a:ln>
            <a:noFill/>
          </a:ln>
        </p:spPr>
      </p:pic>
      <p:sp>
        <p:nvSpPr>
          <p:cNvPr id="874" name="Google Shape;874;p82"/>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pic>
        <p:nvPicPr>
          <p:cNvPr id="875" name="Google Shape;875;p82"/>
          <p:cNvPicPr preferRelativeResize="0"/>
          <p:nvPr/>
        </p:nvPicPr>
        <p:blipFill>
          <a:blip r:embed="rId3">
            <a:alphaModFix/>
          </a:blip>
          <a:stretch>
            <a:fillRect/>
          </a:stretch>
        </p:blipFill>
        <p:spPr>
          <a:xfrm>
            <a:off x="23399853" y="290254"/>
            <a:ext cx="651333" cy="664600"/>
          </a:xfrm>
          <a:prstGeom prst="rect">
            <a:avLst/>
          </a:prstGeom>
          <a:noFill/>
          <a:ln>
            <a:noFill/>
          </a:ln>
        </p:spPr>
      </p:pic>
      <p:sp>
        <p:nvSpPr>
          <p:cNvPr id="876" name="Google Shape;876;p82"/>
          <p:cNvSpPr txBox="1"/>
          <p:nvPr>
            <p:ph type="title"/>
          </p:nvPr>
        </p:nvSpPr>
        <p:spPr>
          <a:xfrm>
            <a:off x="3638000" y="5159200"/>
            <a:ext cx="17108100" cy="2438400"/>
          </a:xfrm>
          <a:prstGeom prst="rect">
            <a:avLst/>
          </a:prstGeom>
          <a:noFill/>
          <a:ln>
            <a:noFill/>
          </a:ln>
        </p:spPr>
        <p:txBody>
          <a:bodyPr anchorCtr="0" anchor="ctr" bIns="243800" lIns="243800" spcFirstLastPara="1" rIns="243800" wrap="square" tIns="243800">
            <a:noAutofit/>
          </a:bodyPr>
          <a:lstStyle>
            <a:lvl1pPr lvl="0" rtl="0" algn="ctr">
              <a:spcBef>
                <a:spcPts val="0"/>
              </a:spcBef>
              <a:spcAft>
                <a:spcPts val="0"/>
              </a:spcAft>
              <a:buNone/>
              <a:defRPr sz="69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6900">
                <a:latin typeface="Helvetica Neue Light"/>
                <a:ea typeface="Helvetica Neue Light"/>
                <a:cs typeface="Helvetica Neue Light"/>
                <a:sym typeface="Helvetica Neue Light"/>
              </a:defRPr>
            </a:lvl2pPr>
            <a:lvl3pPr lvl="2" rtl="0" algn="ctr">
              <a:spcBef>
                <a:spcPts val="0"/>
              </a:spcBef>
              <a:spcAft>
                <a:spcPts val="0"/>
              </a:spcAft>
              <a:buNone/>
              <a:defRPr sz="6900">
                <a:latin typeface="Helvetica Neue Light"/>
                <a:ea typeface="Helvetica Neue Light"/>
                <a:cs typeface="Helvetica Neue Light"/>
                <a:sym typeface="Helvetica Neue Light"/>
              </a:defRPr>
            </a:lvl3pPr>
            <a:lvl4pPr lvl="3" rtl="0" algn="ctr">
              <a:spcBef>
                <a:spcPts val="0"/>
              </a:spcBef>
              <a:spcAft>
                <a:spcPts val="0"/>
              </a:spcAft>
              <a:buNone/>
              <a:defRPr sz="6900">
                <a:latin typeface="Helvetica Neue Light"/>
                <a:ea typeface="Helvetica Neue Light"/>
                <a:cs typeface="Helvetica Neue Light"/>
                <a:sym typeface="Helvetica Neue Light"/>
              </a:defRPr>
            </a:lvl4pPr>
            <a:lvl5pPr lvl="4" rtl="0" algn="ctr">
              <a:spcBef>
                <a:spcPts val="0"/>
              </a:spcBef>
              <a:spcAft>
                <a:spcPts val="0"/>
              </a:spcAft>
              <a:buNone/>
              <a:defRPr sz="6900">
                <a:latin typeface="Helvetica Neue Light"/>
                <a:ea typeface="Helvetica Neue Light"/>
                <a:cs typeface="Helvetica Neue Light"/>
                <a:sym typeface="Helvetica Neue Light"/>
              </a:defRPr>
            </a:lvl5pPr>
            <a:lvl6pPr lvl="5" rtl="0" algn="ctr">
              <a:spcBef>
                <a:spcPts val="0"/>
              </a:spcBef>
              <a:spcAft>
                <a:spcPts val="0"/>
              </a:spcAft>
              <a:buNone/>
              <a:defRPr sz="6900">
                <a:latin typeface="Helvetica Neue Light"/>
                <a:ea typeface="Helvetica Neue Light"/>
                <a:cs typeface="Helvetica Neue Light"/>
                <a:sym typeface="Helvetica Neue Light"/>
              </a:defRPr>
            </a:lvl6pPr>
            <a:lvl7pPr lvl="6" rtl="0" algn="ctr">
              <a:spcBef>
                <a:spcPts val="0"/>
              </a:spcBef>
              <a:spcAft>
                <a:spcPts val="0"/>
              </a:spcAft>
              <a:buNone/>
              <a:defRPr sz="6900">
                <a:latin typeface="Helvetica Neue Light"/>
                <a:ea typeface="Helvetica Neue Light"/>
                <a:cs typeface="Helvetica Neue Light"/>
                <a:sym typeface="Helvetica Neue Light"/>
              </a:defRPr>
            </a:lvl7pPr>
            <a:lvl8pPr lvl="7" rtl="0" algn="ctr">
              <a:spcBef>
                <a:spcPts val="0"/>
              </a:spcBef>
              <a:spcAft>
                <a:spcPts val="0"/>
              </a:spcAft>
              <a:buNone/>
              <a:defRPr sz="6900">
                <a:latin typeface="Helvetica Neue Light"/>
                <a:ea typeface="Helvetica Neue Light"/>
                <a:cs typeface="Helvetica Neue Light"/>
                <a:sym typeface="Helvetica Neue Light"/>
              </a:defRPr>
            </a:lvl8pPr>
            <a:lvl9pPr lvl="8" rtl="0" algn="ctr">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877" name="Google Shape;877;p82"/>
          <p:cNvSpPr txBox="1"/>
          <p:nvPr/>
        </p:nvSpPr>
        <p:spPr>
          <a:xfrm>
            <a:off x="7897933" y="9241467"/>
            <a:ext cx="9533700" cy="18399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t/>
            </a:r>
            <a:endParaRPr sz="3700">
              <a:latin typeface="Helvetica Neue Light"/>
              <a:ea typeface="Helvetica Neue Light"/>
              <a:cs typeface="Helvetica Neue Light"/>
              <a:sym typeface="Helvetica Neue Light"/>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ies Quote">
  <p:cSld name="CUSTOM_10">
    <p:spTree>
      <p:nvGrpSpPr>
        <p:cNvPr id="878" name="Shape 878"/>
        <p:cNvGrpSpPr/>
        <p:nvPr/>
      </p:nvGrpSpPr>
      <p:grpSpPr>
        <a:xfrm>
          <a:off x="0" y="0"/>
          <a:ext cx="0" cy="0"/>
          <a:chOff x="0" y="0"/>
          <a:chExt cx="0" cy="0"/>
        </a:xfrm>
      </p:grpSpPr>
      <p:pic>
        <p:nvPicPr>
          <p:cNvPr descr="Image" id="879" name="Google Shape;879;p83"/>
          <p:cNvPicPr preferRelativeResize="0"/>
          <p:nvPr/>
        </p:nvPicPr>
        <p:blipFill rotWithShape="1">
          <a:blip r:embed="rId2">
            <a:alphaModFix amt="25000"/>
          </a:blip>
          <a:srcRect b="0" l="0" r="0" t="0"/>
          <a:stretch/>
        </p:blipFill>
        <p:spPr>
          <a:xfrm>
            <a:off x="1571012" y="1203324"/>
            <a:ext cx="3651759" cy="3323501"/>
          </a:xfrm>
          <a:prstGeom prst="rect">
            <a:avLst/>
          </a:prstGeom>
          <a:noFill/>
          <a:ln>
            <a:noFill/>
          </a:ln>
        </p:spPr>
      </p:pic>
      <p:sp>
        <p:nvSpPr>
          <p:cNvPr id="880" name="Google Shape;880;p83"/>
          <p:cNvSpPr/>
          <p:nvPr/>
        </p:nvSpPr>
        <p:spPr>
          <a:xfrm>
            <a:off x="0" y="7442256"/>
            <a:ext cx="24384078" cy="6273774"/>
          </a:xfrm>
          <a:custGeom>
            <a:rect b="b" l="l" r="r" t="t"/>
            <a:pathLst>
              <a:path extrusionOk="0" h="21600" w="21600">
                <a:moveTo>
                  <a:pt x="0" y="0"/>
                </a:moveTo>
                <a:close/>
                <a:moveTo>
                  <a:pt x="0" y="9743"/>
                </a:moveTo>
                <a:lnTo>
                  <a:pt x="0" y="21600"/>
                </a:lnTo>
                <a:lnTo>
                  <a:pt x="21600" y="21600"/>
                </a:lnTo>
                <a:lnTo>
                  <a:pt x="21600" y="0"/>
                </a:lnTo>
                <a:close/>
              </a:path>
            </a:pathLst>
          </a:custGeom>
          <a:solidFill>
            <a:srgbClr val="F22F46"/>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pic>
        <p:nvPicPr>
          <p:cNvPr id="881" name="Google Shape;881;p83"/>
          <p:cNvPicPr preferRelativeResize="0"/>
          <p:nvPr/>
        </p:nvPicPr>
        <p:blipFill>
          <a:blip r:embed="rId3">
            <a:alphaModFix/>
          </a:blip>
          <a:stretch>
            <a:fillRect/>
          </a:stretch>
        </p:blipFill>
        <p:spPr>
          <a:xfrm>
            <a:off x="23399853" y="290254"/>
            <a:ext cx="651333" cy="664600"/>
          </a:xfrm>
          <a:prstGeom prst="rect">
            <a:avLst/>
          </a:prstGeom>
          <a:noFill/>
          <a:ln>
            <a:noFill/>
          </a:ln>
        </p:spPr>
      </p:pic>
      <p:sp>
        <p:nvSpPr>
          <p:cNvPr id="882" name="Google Shape;882;p83"/>
          <p:cNvSpPr/>
          <p:nvPr/>
        </p:nvSpPr>
        <p:spPr>
          <a:xfrm>
            <a:off x="1903400" y="1509867"/>
            <a:ext cx="20469600" cy="106287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883" name="Google Shape;883;p83"/>
          <p:cNvSpPr txBox="1"/>
          <p:nvPr>
            <p:ph type="title"/>
          </p:nvPr>
        </p:nvSpPr>
        <p:spPr>
          <a:xfrm>
            <a:off x="3392000" y="2692526"/>
            <a:ext cx="17600100" cy="4023900"/>
          </a:xfrm>
          <a:prstGeom prst="rect">
            <a:avLst/>
          </a:prstGeom>
          <a:noFill/>
          <a:ln>
            <a:noFill/>
          </a:ln>
        </p:spPr>
        <p:txBody>
          <a:bodyPr anchorCtr="0" anchor="b" bIns="243800" lIns="243800" spcFirstLastPara="1" rIns="243800" wrap="square" tIns="243800">
            <a:noAutofit/>
          </a:bodyPr>
          <a:lstStyle>
            <a:lvl1pPr lvl="0"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2pPr>
            <a:lvl3pPr lvl="2"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3pPr>
            <a:lvl4pPr lvl="3"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4pPr>
            <a:lvl5pPr lvl="4"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5pPr>
            <a:lvl6pPr lvl="5"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6pPr>
            <a:lvl7pPr lvl="6"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7pPr>
            <a:lvl8pPr lvl="7"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8pPr>
            <a:lvl9pPr lvl="8"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9pPr>
          </a:lstStyle>
          <a:p/>
        </p:txBody>
      </p:sp>
      <p:sp>
        <p:nvSpPr>
          <p:cNvPr id="884" name="Google Shape;884;p83"/>
          <p:cNvSpPr txBox="1"/>
          <p:nvPr>
            <p:ph idx="2" type="title"/>
          </p:nvPr>
        </p:nvSpPr>
        <p:spPr>
          <a:xfrm>
            <a:off x="8176800" y="7206592"/>
            <a:ext cx="8030400" cy="961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2pPr>
            <a:lvl3pPr lvl="2"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3pPr>
            <a:lvl4pPr lvl="3"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4pPr>
            <a:lvl5pPr lvl="4"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5pPr>
            <a:lvl6pPr lvl="5"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6pPr>
            <a:lvl7pPr lvl="6"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7pPr>
            <a:lvl8pPr lvl="7"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8pPr>
            <a:lvl9pPr lvl="8"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9pPr>
          </a:lstStyle>
          <a:p/>
        </p:txBody>
      </p:sp>
      <p:sp>
        <p:nvSpPr>
          <p:cNvPr id="885" name="Google Shape;885;p83"/>
          <p:cNvSpPr txBox="1"/>
          <p:nvPr>
            <p:ph idx="3" type="title"/>
          </p:nvPr>
        </p:nvSpPr>
        <p:spPr>
          <a:xfrm>
            <a:off x="8176867" y="8077433"/>
            <a:ext cx="8030400" cy="9615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2pPr>
            <a:lvl3pPr lvl="2"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3pPr>
            <a:lvl4pPr lvl="3"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4pPr>
            <a:lvl5pPr lvl="4"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5pPr>
            <a:lvl6pPr lvl="5"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6pPr>
            <a:lvl7pPr lvl="6"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7pPr>
            <a:lvl8pPr lvl="7"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8pPr>
            <a:lvl9pPr lvl="8"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9pPr>
          </a:lstStyle>
          <a:p/>
        </p:txBody>
      </p:sp>
      <p:sp>
        <p:nvSpPr>
          <p:cNvPr id="886" name="Google Shape;886;p83"/>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Slide">
  <p:cSld name="CUSTOM_11">
    <p:spTree>
      <p:nvGrpSpPr>
        <p:cNvPr id="887" name="Shape 887"/>
        <p:cNvGrpSpPr/>
        <p:nvPr/>
      </p:nvGrpSpPr>
      <p:grpSpPr>
        <a:xfrm>
          <a:off x="0" y="0"/>
          <a:ext cx="0" cy="0"/>
          <a:chOff x="0" y="0"/>
          <a:chExt cx="0" cy="0"/>
        </a:xfrm>
      </p:grpSpPr>
      <p:sp>
        <p:nvSpPr>
          <p:cNvPr id="888" name="Google Shape;888;p84"/>
          <p:cNvSpPr txBox="1"/>
          <p:nvPr>
            <p:ph type="title"/>
          </p:nvPr>
        </p:nvSpPr>
        <p:spPr>
          <a:xfrm>
            <a:off x="1077467" y="954867"/>
            <a:ext cx="179817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pic>
        <p:nvPicPr>
          <p:cNvPr id="889" name="Google Shape;889;p84"/>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890" name="Google Shape;890;p84"/>
          <p:cNvSpPr txBox="1"/>
          <p:nvPr>
            <p:ph idx="1" type="subTitle"/>
          </p:nvPr>
        </p:nvSpPr>
        <p:spPr>
          <a:xfrm>
            <a:off x="2162667" y="8688880"/>
            <a:ext cx="4346400" cy="2640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9pPr>
          </a:lstStyle>
          <a:p/>
        </p:txBody>
      </p:sp>
      <p:sp>
        <p:nvSpPr>
          <p:cNvPr id="891" name="Google Shape;891;p84"/>
          <p:cNvSpPr txBox="1"/>
          <p:nvPr>
            <p:ph idx="2" type="subTitle"/>
          </p:nvPr>
        </p:nvSpPr>
        <p:spPr>
          <a:xfrm>
            <a:off x="7273400" y="8688880"/>
            <a:ext cx="4346400" cy="2640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9pPr>
          </a:lstStyle>
          <a:p/>
        </p:txBody>
      </p:sp>
      <p:sp>
        <p:nvSpPr>
          <p:cNvPr id="892" name="Google Shape;892;p84"/>
          <p:cNvSpPr txBox="1"/>
          <p:nvPr>
            <p:ph idx="3" type="subTitle"/>
          </p:nvPr>
        </p:nvSpPr>
        <p:spPr>
          <a:xfrm>
            <a:off x="12353000" y="8688880"/>
            <a:ext cx="4346400" cy="2640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9pPr>
          </a:lstStyle>
          <a:p/>
        </p:txBody>
      </p:sp>
      <p:sp>
        <p:nvSpPr>
          <p:cNvPr id="893" name="Google Shape;893;p84"/>
          <p:cNvSpPr txBox="1"/>
          <p:nvPr>
            <p:ph idx="4" type="subTitle"/>
          </p:nvPr>
        </p:nvSpPr>
        <p:spPr>
          <a:xfrm>
            <a:off x="17432600" y="8688880"/>
            <a:ext cx="4346400" cy="2640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rgbClr val="FFFFFF"/>
                </a:solidFill>
                <a:latin typeface="Helvetica Neue Light"/>
                <a:ea typeface="Helvetica Neue Light"/>
                <a:cs typeface="Helvetica Neue Light"/>
                <a:sym typeface="Helvetica Neue Light"/>
              </a:defRPr>
            </a:lvl9pPr>
          </a:lstStyle>
          <a:p/>
        </p:txBody>
      </p:sp>
      <p:sp>
        <p:nvSpPr>
          <p:cNvPr id="894" name="Google Shape;894;p84"/>
          <p:cNvSpPr txBox="1"/>
          <p:nvPr>
            <p:ph idx="5" type="subTitle"/>
          </p:nvPr>
        </p:nvSpPr>
        <p:spPr>
          <a:xfrm>
            <a:off x="2162667" y="6895200"/>
            <a:ext cx="4346400" cy="15681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9pPr>
          </a:lstStyle>
          <a:p/>
        </p:txBody>
      </p:sp>
      <p:sp>
        <p:nvSpPr>
          <p:cNvPr id="895" name="Google Shape;895;p84"/>
          <p:cNvSpPr txBox="1"/>
          <p:nvPr>
            <p:ph idx="6" type="subTitle"/>
          </p:nvPr>
        </p:nvSpPr>
        <p:spPr>
          <a:xfrm>
            <a:off x="7273400" y="6895200"/>
            <a:ext cx="4346400" cy="15681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9pPr>
          </a:lstStyle>
          <a:p/>
        </p:txBody>
      </p:sp>
      <p:sp>
        <p:nvSpPr>
          <p:cNvPr id="896" name="Google Shape;896;p84"/>
          <p:cNvSpPr txBox="1"/>
          <p:nvPr>
            <p:ph idx="7" type="subTitle"/>
          </p:nvPr>
        </p:nvSpPr>
        <p:spPr>
          <a:xfrm>
            <a:off x="12353000" y="6895200"/>
            <a:ext cx="4346400" cy="15681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9pPr>
          </a:lstStyle>
          <a:p/>
        </p:txBody>
      </p:sp>
      <p:sp>
        <p:nvSpPr>
          <p:cNvPr id="897" name="Google Shape;897;p84"/>
          <p:cNvSpPr txBox="1"/>
          <p:nvPr>
            <p:ph idx="8" type="subTitle"/>
          </p:nvPr>
        </p:nvSpPr>
        <p:spPr>
          <a:xfrm>
            <a:off x="17432700" y="6895233"/>
            <a:ext cx="4346400" cy="15681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1pPr>
            <a:lvl2pPr lvl="1"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2pPr>
            <a:lvl3pPr lvl="2"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3pPr>
            <a:lvl4pPr lvl="3"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4pPr>
            <a:lvl5pPr lvl="4"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5pPr>
            <a:lvl6pPr lvl="5"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6pPr>
            <a:lvl7pPr lvl="6"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7pPr>
            <a:lvl8pPr lvl="7"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8pPr>
            <a:lvl9pPr lvl="8" rtl="0" algn="ctr">
              <a:spcBef>
                <a:spcPts val="0"/>
              </a:spcBef>
              <a:spcAft>
                <a:spcPts val="0"/>
              </a:spcAft>
              <a:buNone/>
              <a:defRPr sz="4300">
                <a:solidFill>
                  <a:srgbClr val="FFFFFF"/>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ustry Slide 1">
  <p:cSld name="CUSTOM_12">
    <p:spTree>
      <p:nvGrpSpPr>
        <p:cNvPr id="898" name="Shape 898"/>
        <p:cNvGrpSpPr/>
        <p:nvPr/>
      </p:nvGrpSpPr>
      <p:grpSpPr>
        <a:xfrm>
          <a:off x="0" y="0"/>
          <a:ext cx="0" cy="0"/>
          <a:chOff x="0" y="0"/>
          <a:chExt cx="0" cy="0"/>
        </a:xfrm>
      </p:grpSpPr>
      <p:sp>
        <p:nvSpPr>
          <p:cNvPr id="899" name="Google Shape;899;p85"/>
          <p:cNvSpPr/>
          <p:nvPr/>
        </p:nvSpPr>
        <p:spPr>
          <a:xfrm>
            <a:off x="12655005" y="0"/>
            <a:ext cx="11737008" cy="13716000"/>
          </a:xfrm>
          <a:custGeom>
            <a:rect b="b" l="l" r="r" t="t"/>
            <a:pathLst>
              <a:path extrusionOk="0" h="21600" w="21600">
                <a:moveTo>
                  <a:pt x="6019" y="0"/>
                </a:moveTo>
                <a:lnTo>
                  <a:pt x="21600" y="0"/>
                </a:lnTo>
                <a:lnTo>
                  <a:pt x="21600" y="21600"/>
                </a:lnTo>
                <a:lnTo>
                  <a:pt x="0" y="21600"/>
                </a:lnTo>
                <a:lnTo>
                  <a:pt x="6019" y="0"/>
                </a:ln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pic>
        <p:nvPicPr>
          <p:cNvPr id="900" name="Google Shape;900;p85"/>
          <p:cNvPicPr preferRelativeResize="0"/>
          <p:nvPr/>
        </p:nvPicPr>
        <p:blipFill rotWithShape="1">
          <a:blip r:embed="rId2">
            <a:alphaModFix/>
          </a:blip>
          <a:srcRect b="0" l="0" r="0" t="0"/>
          <a:stretch/>
        </p:blipFill>
        <p:spPr>
          <a:xfrm>
            <a:off x="23399853" y="290254"/>
            <a:ext cx="651333" cy="664600"/>
          </a:xfrm>
          <a:prstGeom prst="rect">
            <a:avLst/>
          </a:prstGeom>
          <a:noFill/>
          <a:ln>
            <a:noFill/>
          </a:ln>
        </p:spPr>
      </p:pic>
      <p:pic>
        <p:nvPicPr>
          <p:cNvPr descr="Image" id="901" name="Google Shape;901;p85"/>
          <p:cNvPicPr preferRelativeResize="0"/>
          <p:nvPr/>
        </p:nvPicPr>
        <p:blipFill rotWithShape="1">
          <a:blip r:embed="rId3">
            <a:alphaModFix amt="25000"/>
          </a:blip>
          <a:srcRect b="0" l="0" r="0" t="0"/>
          <a:stretch/>
        </p:blipFill>
        <p:spPr>
          <a:xfrm>
            <a:off x="1571012" y="1203324"/>
            <a:ext cx="3651759" cy="3323501"/>
          </a:xfrm>
          <a:prstGeom prst="rect">
            <a:avLst/>
          </a:prstGeom>
          <a:noFill/>
          <a:ln>
            <a:noFill/>
          </a:ln>
        </p:spPr>
      </p:pic>
      <p:sp>
        <p:nvSpPr>
          <p:cNvPr id="902" name="Google Shape;902;p85"/>
          <p:cNvSpPr/>
          <p:nvPr/>
        </p:nvSpPr>
        <p:spPr>
          <a:xfrm>
            <a:off x="1903400" y="1509867"/>
            <a:ext cx="20469600" cy="106287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03" name="Google Shape;903;p85"/>
          <p:cNvSpPr txBox="1"/>
          <p:nvPr>
            <p:ph type="title"/>
          </p:nvPr>
        </p:nvSpPr>
        <p:spPr>
          <a:xfrm>
            <a:off x="3664267" y="4254533"/>
            <a:ext cx="6954300" cy="13593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904" name="Google Shape;904;p85"/>
          <p:cNvSpPr txBox="1"/>
          <p:nvPr>
            <p:ph idx="1" type="subTitle"/>
          </p:nvPr>
        </p:nvSpPr>
        <p:spPr>
          <a:xfrm>
            <a:off x="3664267" y="5765000"/>
            <a:ext cx="6954300" cy="49920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200">
                <a:latin typeface="Helvetica Neue Light"/>
                <a:ea typeface="Helvetica Neue Light"/>
                <a:cs typeface="Helvetica Neue Light"/>
                <a:sym typeface="Helvetica Neue Light"/>
              </a:defRPr>
            </a:lvl2pPr>
            <a:lvl3pPr lvl="2" rtl="0">
              <a:spcBef>
                <a:spcPts val="0"/>
              </a:spcBef>
              <a:spcAft>
                <a:spcPts val="0"/>
              </a:spcAft>
              <a:buNone/>
              <a:defRPr sz="3200">
                <a:latin typeface="Helvetica Neue Light"/>
                <a:ea typeface="Helvetica Neue Light"/>
                <a:cs typeface="Helvetica Neue Light"/>
                <a:sym typeface="Helvetica Neue Light"/>
              </a:defRPr>
            </a:lvl3pPr>
            <a:lvl4pPr lvl="3" rtl="0">
              <a:spcBef>
                <a:spcPts val="0"/>
              </a:spcBef>
              <a:spcAft>
                <a:spcPts val="0"/>
              </a:spcAft>
              <a:buNone/>
              <a:defRPr sz="3200">
                <a:latin typeface="Helvetica Neue Light"/>
                <a:ea typeface="Helvetica Neue Light"/>
                <a:cs typeface="Helvetica Neue Light"/>
                <a:sym typeface="Helvetica Neue Light"/>
              </a:defRPr>
            </a:lvl4pPr>
            <a:lvl5pPr lvl="4" rtl="0">
              <a:spcBef>
                <a:spcPts val="0"/>
              </a:spcBef>
              <a:spcAft>
                <a:spcPts val="0"/>
              </a:spcAft>
              <a:buNone/>
              <a:defRPr sz="3200">
                <a:latin typeface="Helvetica Neue Light"/>
                <a:ea typeface="Helvetica Neue Light"/>
                <a:cs typeface="Helvetica Neue Light"/>
                <a:sym typeface="Helvetica Neue Light"/>
              </a:defRPr>
            </a:lvl5pPr>
            <a:lvl6pPr lvl="5" rtl="0">
              <a:spcBef>
                <a:spcPts val="0"/>
              </a:spcBef>
              <a:spcAft>
                <a:spcPts val="0"/>
              </a:spcAft>
              <a:buNone/>
              <a:defRPr sz="3200">
                <a:latin typeface="Helvetica Neue Light"/>
                <a:ea typeface="Helvetica Neue Light"/>
                <a:cs typeface="Helvetica Neue Light"/>
                <a:sym typeface="Helvetica Neue Light"/>
              </a:defRPr>
            </a:lvl6pPr>
            <a:lvl7pPr lvl="6" rtl="0">
              <a:spcBef>
                <a:spcPts val="0"/>
              </a:spcBef>
              <a:spcAft>
                <a:spcPts val="0"/>
              </a:spcAft>
              <a:buNone/>
              <a:defRPr sz="3200">
                <a:latin typeface="Helvetica Neue Light"/>
                <a:ea typeface="Helvetica Neue Light"/>
                <a:cs typeface="Helvetica Neue Light"/>
                <a:sym typeface="Helvetica Neue Light"/>
              </a:defRPr>
            </a:lvl7pPr>
            <a:lvl8pPr lvl="7" rtl="0">
              <a:spcBef>
                <a:spcPts val="0"/>
              </a:spcBef>
              <a:spcAft>
                <a:spcPts val="0"/>
              </a:spcAft>
              <a:buNone/>
              <a:defRPr sz="3200">
                <a:latin typeface="Helvetica Neue Light"/>
                <a:ea typeface="Helvetica Neue Light"/>
                <a:cs typeface="Helvetica Neue Light"/>
                <a:sym typeface="Helvetica Neue Light"/>
              </a:defRPr>
            </a:lvl8pPr>
            <a:lvl9pPr lvl="8" rtl="0">
              <a:spcBef>
                <a:spcPts val="0"/>
              </a:spcBef>
              <a:spcAft>
                <a:spcPts val="0"/>
              </a:spcAft>
              <a:buNone/>
              <a:defRPr sz="3200">
                <a:latin typeface="Helvetica Neue Light"/>
                <a:ea typeface="Helvetica Neue Light"/>
                <a:cs typeface="Helvetica Neue Light"/>
                <a:sym typeface="Helvetica Neue Light"/>
              </a:defRPr>
            </a:lvl9pPr>
          </a:lstStyle>
          <a:p/>
        </p:txBody>
      </p:sp>
      <p:sp>
        <p:nvSpPr>
          <p:cNvPr id="905" name="Google Shape;905;p85"/>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ustry Slide 2">
  <p:cSld name="CUSTOM_12_1">
    <p:spTree>
      <p:nvGrpSpPr>
        <p:cNvPr id="906" name="Shape 906"/>
        <p:cNvGrpSpPr/>
        <p:nvPr/>
      </p:nvGrpSpPr>
      <p:grpSpPr>
        <a:xfrm>
          <a:off x="0" y="0"/>
          <a:ext cx="0" cy="0"/>
          <a:chOff x="0" y="0"/>
          <a:chExt cx="0" cy="0"/>
        </a:xfrm>
      </p:grpSpPr>
      <p:sp>
        <p:nvSpPr>
          <p:cNvPr id="907" name="Google Shape;907;p86"/>
          <p:cNvSpPr/>
          <p:nvPr/>
        </p:nvSpPr>
        <p:spPr>
          <a:xfrm>
            <a:off x="12655005" y="0"/>
            <a:ext cx="11737008" cy="13716000"/>
          </a:xfrm>
          <a:custGeom>
            <a:rect b="b" l="l" r="r" t="t"/>
            <a:pathLst>
              <a:path extrusionOk="0" h="21600" w="21600">
                <a:moveTo>
                  <a:pt x="6019" y="0"/>
                </a:moveTo>
                <a:lnTo>
                  <a:pt x="21600" y="0"/>
                </a:lnTo>
                <a:lnTo>
                  <a:pt x="21600" y="21600"/>
                </a:lnTo>
                <a:lnTo>
                  <a:pt x="0" y="21600"/>
                </a:lnTo>
                <a:lnTo>
                  <a:pt x="6019" y="0"/>
                </a:ln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pic>
        <p:nvPicPr>
          <p:cNvPr id="908" name="Google Shape;908;p86"/>
          <p:cNvPicPr preferRelativeResize="0"/>
          <p:nvPr/>
        </p:nvPicPr>
        <p:blipFill rotWithShape="1">
          <a:blip r:embed="rId2">
            <a:alphaModFix/>
          </a:blip>
          <a:srcRect b="0" l="0" r="0" t="0"/>
          <a:stretch/>
        </p:blipFill>
        <p:spPr>
          <a:xfrm>
            <a:off x="23399853" y="290254"/>
            <a:ext cx="651333" cy="664600"/>
          </a:xfrm>
          <a:prstGeom prst="rect">
            <a:avLst/>
          </a:prstGeom>
          <a:noFill/>
          <a:ln>
            <a:noFill/>
          </a:ln>
        </p:spPr>
      </p:pic>
      <p:pic>
        <p:nvPicPr>
          <p:cNvPr descr="Image" id="909" name="Google Shape;909;p86"/>
          <p:cNvPicPr preferRelativeResize="0"/>
          <p:nvPr/>
        </p:nvPicPr>
        <p:blipFill rotWithShape="1">
          <a:blip r:embed="rId3">
            <a:alphaModFix amt="25000"/>
          </a:blip>
          <a:srcRect b="0" l="0" r="0" t="0"/>
          <a:stretch/>
        </p:blipFill>
        <p:spPr>
          <a:xfrm>
            <a:off x="1571012" y="1203324"/>
            <a:ext cx="3651759" cy="3323501"/>
          </a:xfrm>
          <a:prstGeom prst="rect">
            <a:avLst/>
          </a:prstGeom>
          <a:noFill/>
          <a:ln>
            <a:noFill/>
          </a:ln>
        </p:spPr>
      </p:pic>
      <p:sp>
        <p:nvSpPr>
          <p:cNvPr id="910" name="Google Shape;910;p86"/>
          <p:cNvSpPr/>
          <p:nvPr/>
        </p:nvSpPr>
        <p:spPr>
          <a:xfrm>
            <a:off x="1903400" y="1509867"/>
            <a:ext cx="20469600" cy="106287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11" name="Google Shape;911;p86"/>
          <p:cNvSpPr txBox="1"/>
          <p:nvPr>
            <p:ph type="title"/>
          </p:nvPr>
        </p:nvSpPr>
        <p:spPr>
          <a:xfrm>
            <a:off x="3221067" y="8427400"/>
            <a:ext cx="8769600" cy="26928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2pPr>
            <a:lvl3pPr lvl="2"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3pPr>
            <a:lvl4pPr lvl="3"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4pPr>
            <a:lvl5pPr lvl="4"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5pPr>
            <a:lvl6pPr lvl="5"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6pPr>
            <a:lvl7pPr lvl="6"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7pPr>
            <a:lvl8pPr lvl="7"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8pPr>
            <a:lvl9pPr lvl="8"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9pPr>
          </a:lstStyle>
          <a:p/>
        </p:txBody>
      </p:sp>
      <p:sp>
        <p:nvSpPr>
          <p:cNvPr id="912" name="Google Shape;912;p86"/>
          <p:cNvSpPr txBox="1"/>
          <p:nvPr>
            <p:ph idx="2" type="title"/>
          </p:nvPr>
        </p:nvSpPr>
        <p:spPr>
          <a:xfrm>
            <a:off x="12393333" y="8427400"/>
            <a:ext cx="8769600" cy="26928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2pPr>
            <a:lvl3pPr lvl="2"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3pPr>
            <a:lvl4pPr lvl="3"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4pPr>
            <a:lvl5pPr lvl="4"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5pPr>
            <a:lvl6pPr lvl="5"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6pPr>
            <a:lvl7pPr lvl="6"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7pPr>
            <a:lvl8pPr lvl="7"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8pPr>
            <a:lvl9pPr lvl="8" rtl="0" algn="ctr">
              <a:spcBef>
                <a:spcPts val="0"/>
              </a:spcBef>
              <a:spcAft>
                <a:spcPts val="0"/>
              </a:spcAft>
              <a:buNone/>
              <a:defRPr sz="5300">
                <a:solidFill>
                  <a:schemeClr val="dk2"/>
                </a:solidFill>
                <a:latin typeface="Helvetica Neue Light"/>
                <a:ea typeface="Helvetica Neue Light"/>
                <a:cs typeface="Helvetica Neue Light"/>
                <a:sym typeface="Helvetica Neue Light"/>
              </a:defRPr>
            </a:lvl9pPr>
          </a:lstStyle>
          <a:p/>
        </p:txBody>
      </p:sp>
      <p:sp>
        <p:nvSpPr>
          <p:cNvPr id="913" name="Google Shape;913;p86"/>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Text Slide">
  <p:cSld name="CUSTOM_13">
    <p:spTree>
      <p:nvGrpSpPr>
        <p:cNvPr id="914" name="Shape 914"/>
        <p:cNvGrpSpPr/>
        <p:nvPr/>
      </p:nvGrpSpPr>
      <p:grpSpPr>
        <a:xfrm>
          <a:off x="0" y="0"/>
          <a:ext cx="0" cy="0"/>
          <a:chOff x="0" y="0"/>
          <a:chExt cx="0" cy="0"/>
        </a:xfrm>
      </p:grpSpPr>
      <p:sp>
        <p:nvSpPr>
          <p:cNvPr id="915" name="Google Shape;915;p87"/>
          <p:cNvSpPr txBox="1"/>
          <p:nvPr>
            <p:ph type="title"/>
          </p:nvPr>
        </p:nvSpPr>
        <p:spPr>
          <a:xfrm>
            <a:off x="1077467" y="954867"/>
            <a:ext cx="197064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916" name="Google Shape;916;p87"/>
          <p:cNvSpPr txBox="1"/>
          <p:nvPr>
            <p:ph idx="1" type="subTitle"/>
          </p:nvPr>
        </p:nvSpPr>
        <p:spPr>
          <a:xfrm>
            <a:off x="1077466" y="3385600"/>
            <a:ext cx="197064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917" name="Google Shape;917;p87"/>
          <p:cNvSpPr txBox="1"/>
          <p:nvPr>
            <p:ph idx="2" type="subTitle"/>
          </p:nvPr>
        </p:nvSpPr>
        <p:spPr>
          <a:xfrm>
            <a:off x="1077466" y="4231667"/>
            <a:ext cx="197064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sp>
        <p:nvSpPr>
          <p:cNvPr id="918" name="Google Shape;918;p87"/>
          <p:cNvSpPr txBox="1"/>
          <p:nvPr>
            <p:ph idx="3" type="subTitle"/>
          </p:nvPr>
        </p:nvSpPr>
        <p:spPr>
          <a:xfrm>
            <a:off x="1077466" y="5576933"/>
            <a:ext cx="197064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919" name="Google Shape;919;p87"/>
          <p:cNvSpPr txBox="1"/>
          <p:nvPr>
            <p:ph idx="4" type="subTitle"/>
          </p:nvPr>
        </p:nvSpPr>
        <p:spPr>
          <a:xfrm>
            <a:off x="1077466" y="6423000"/>
            <a:ext cx="197064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sp>
        <p:nvSpPr>
          <p:cNvPr id="920" name="Google Shape;920;p87"/>
          <p:cNvSpPr txBox="1"/>
          <p:nvPr>
            <p:ph idx="5" type="subTitle"/>
          </p:nvPr>
        </p:nvSpPr>
        <p:spPr>
          <a:xfrm>
            <a:off x="1077466" y="7768267"/>
            <a:ext cx="197064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921" name="Google Shape;921;p87"/>
          <p:cNvSpPr txBox="1"/>
          <p:nvPr>
            <p:ph idx="6" type="subTitle"/>
          </p:nvPr>
        </p:nvSpPr>
        <p:spPr>
          <a:xfrm>
            <a:off x="1077466" y="8614333"/>
            <a:ext cx="197064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sp>
        <p:nvSpPr>
          <p:cNvPr id="922" name="Google Shape;922;p87"/>
          <p:cNvSpPr txBox="1"/>
          <p:nvPr>
            <p:ph idx="7" type="subTitle"/>
          </p:nvPr>
        </p:nvSpPr>
        <p:spPr>
          <a:xfrm>
            <a:off x="1077466" y="9959600"/>
            <a:ext cx="197064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3700">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sz="3700">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sz="3700">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sz="3700">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sz="3700">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sz="3700">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sz="3700">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sz="3700">
                <a:solidFill>
                  <a:schemeClr val="dk2"/>
                </a:solidFill>
                <a:latin typeface="Helvetica Neue Light"/>
                <a:ea typeface="Helvetica Neue Light"/>
                <a:cs typeface="Helvetica Neue Light"/>
                <a:sym typeface="Helvetica Neue Light"/>
              </a:defRPr>
            </a:lvl9pPr>
          </a:lstStyle>
          <a:p/>
        </p:txBody>
      </p:sp>
      <p:sp>
        <p:nvSpPr>
          <p:cNvPr id="923" name="Google Shape;923;p87"/>
          <p:cNvSpPr txBox="1"/>
          <p:nvPr>
            <p:ph idx="8" type="subTitle"/>
          </p:nvPr>
        </p:nvSpPr>
        <p:spPr>
          <a:xfrm>
            <a:off x="1077466" y="10805667"/>
            <a:ext cx="197064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2700">
                <a:solidFill>
                  <a:schemeClr val="accent1"/>
                </a:solidFill>
              </a:defRPr>
            </a:lvl2pPr>
            <a:lvl3pPr lvl="2" rtl="0">
              <a:spcBef>
                <a:spcPts val="0"/>
              </a:spcBef>
              <a:spcAft>
                <a:spcPts val="0"/>
              </a:spcAft>
              <a:buNone/>
              <a:defRPr sz="2700">
                <a:solidFill>
                  <a:schemeClr val="accent1"/>
                </a:solidFill>
              </a:defRPr>
            </a:lvl3pPr>
            <a:lvl4pPr lvl="3" rtl="0">
              <a:spcBef>
                <a:spcPts val="0"/>
              </a:spcBef>
              <a:spcAft>
                <a:spcPts val="0"/>
              </a:spcAft>
              <a:buNone/>
              <a:defRPr sz="2700">
                <a:solidFill>
                  <a:schemeClr val="accent1"/>
                </a:solidFill>
              </a:defRPr>
            </a:lvl4pPr>
            <a:lvl5pPr lvl="4" rtl="0">
              <a:spcBef>
                <a:spcPts val="0"/>
              </a:spcBef>
              <a:spcAft>
                <a:spcPts val="0"/>
              </a:spcAft>
              <a:buNone/>
              <a:defRPr sz="2700">
                <a:solidFill>
                  <a:schemeClr val="accent1"/>
                </a:solidFill>
              </a:defRPr>
            </a:lvl5pPr>
            <a:lvl6pPr lvl="5" rtl="0">
              <a:spcBef>
                <a:spcPts val="0"/>
              </a:spcBef>
              <a:spcAft>
                <a:spcPts val="0"/>
              </a:spcAft>
              <a:buNone/>
              <a:defRPr sz="2700">
                <a:solidFill>
                  <a:schemeClr val="accent1"/>
                </a:solidFill>
              </a:defRPr>
            </a:lvl6pPr>
            <a:lvl7pPr lvl="6" rtl="0">
              <a:spcBef>
                <a:spcPts val="0"/>
              </a:spcBef>
              <a:spcAft>
                <a:spcPts val="0"/>
              </a:spcAft>
              <a:buNone/>
              <a:defRPr sz="2700">
                <a:solidFill>
                  <a:schemeClr val="accent1"/>
                </a:solidFill>
              </a:defRPr>
            </a:lvl7pPr>
            <a:lvl8pPr lvl="7" rtl="0">
              <a:spcBef>
                <a:spcPts val="0"/>
              </a:spcBef>
              <a:spcAft>
                <a:spcPts val="0"/>
              </a:spcAft>
              <a:buNone/>
              <a:defRPr sz="2700">
                <a:solidFill>
                  <a:schemeClr val="accent1"/>
                </a:solidFill>
              </a:defRPr>
            </a:lvl8pPr>
            <a:lvl9pPr lvl="8" rtl="0">
              <a:spcBef>
                <a:spcPts val="0"/>
              </a:spcBef>
              <a:spcAft>
                <a:spcPts val="0"/>
              </a:spcAft>
              <a:buNone/>
              <a:defRPr sz="2700">
                <a:solidFill>
                  <a:schemeClr val="accent1"/>
                </a:solidFill>
              </a:defRPr>
            </a:lvl9pPr>
          </a:lstStyle>
          <a:p/>
        </p:txBody>
      </p:sp>
      <p:pic>
        <p:nvPicPr>
          <p:cNvPr id="924" name="Google Shape;924;p87"/>
          <p:cNvPicPr preferRelativeResize="0"/>
          <p:nvPr/>
        </p:nvPicPr>
        <p:blipFill>
          <a:blip r:embed="rId2">
            <a:alphaModFix/>
          </a:blip>
          <a:stretch>
            <a:fillRect/>
          </a:stretch>
        </p:blipFill>
        <p:spPr>
          <a:xfrm>
            <a:off x="23399853" y="290254"/>
            <a:ext cx="651333" cy="664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Slide with Logos">
  <p:cSld name="CUSTOM_13_1">
    <p:spTree>
      <p:nvGrpSpPr>
        <p:cNvPr id="925" name="Shape 925"/>
        <p:cNvGrpSpPr/>
        <p:nvPr/>
      </p:nvGrpSpPr>
      <p:grpSpPr>
        <a:xfrm>
          <a:off x="0" y="0"/>
          <a:ext cx="0" cy="0"/>
          <a:chOff x="0" y="0"/>
          <a:chExt cx="0" cy="0"/>
        </a:xfrm>
      </p:grpSpPr>
      <p:sp>
        <p:nvSpPr>
          <p:cNvPr id="926" name="Google Shape;926;p88"/>
          <p:cNvSpPr txBox="1"/>
          <p:nvPr>
            <p:ph type="title"/>
          </p:nvPr>
        </p:nvSpPr>
        <p:spPr>
          <a:xfrm>
            <a:off x="1077467" y="954867"/>
            <a:ext cx="197064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927" name="Google Shape;927;p88"/>
          <p:cNvSpPr/>
          <p:nvPr/>
        </p:nvSpPr>
        <p:spPr>
          <a:xfrm>
            <a:off x="1376133" y="4814800"/>
            <a:ext cx="6416700" cy="75504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28" name="Google Shape;928;p88"/>
          <p:cNvSpPr/>
          <p:nvPr/>
        </p:nvSpPr>
        <p:spPr>
          <a:xfrm>
            <a:off x="8983600" y="4815133"/>
            <a:ext cx="6416700" cy="75504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29" name="Google Shape;929;p88"/>
          <p:cNvSpPr/>
          <p:nvPr/>
        </p:nvSpPr>
        <p:spPr>
          <a:xfrm>
            <a:off x="16591067" y="4815133"/>
            <a:ext cx="6416700" cy="75504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30" name="Google Shape;930;p88"/>
          <p:cNvSpPr/>
          <p:nvPr/>
        </p:nvSpPr>
        <p:spPr>
          <a:xfrm>
            <a:off x="1376133" y="10795600"/>
            <a:ext cx="6416700" cy="1569600"/>
          </a:xfrm>
          <a:prstGeom prst="rect">
            <a:avLst/>
          </a:prstGeom>
          <a:solidFill>
            <a:srgbClr val="F22F46">
              <a:alpha val="4710"/>
            </a:srgbClr>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931" name="Google Shape;931;p88"/>
          <p:cNvSpPr/>
          <p:nvPr/>
        </p:nvSpPr>
        <p:spPr>
          <a:xfrm>
            <a:off x="8983600" y="10795600"/>
            <a:ext cx="6416700" cy="1569600"/>
          </a:xfrm>
          <a:prstGeom prst="rect">
            <a:avLst/>
          </a:prstGeom>
          <a:solidFill>
            <a:srgbClr val="F22F46">
              <a:alpha val="4710"/>
            </a:srgbClr>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932" name="Google Shape;932;p88"/>
          <p:cNvSpPr/>
          <p:nvPr/>
        </p:nvSpPr>
        <p:spPr>
          <a:xfrm>
            <a:off x="16591067" y="10795600"/>
            <a:ext cx="6416700" cy="1569600"/>
          </a:xfrm>
          <a:prstGeom prst="rect">
            <a:avLst/>
          </a:prstGeom>
          <a:solidFill>
            <a:srgbClr val="F22F46">
              <a:alpha val="4710"/>
            </a:srgbClr>
          </a:solidFill>
          <a:ln>
            <a:noFill/>
          </a:ln>
        </p:spPr>
        <p:txBody>
          <a:bodyPr anchorCtr="0" anchor="ctr" bIns="91400" lIns="91400" spcFirstLastPara="1" rIns="91400" wrap="square" tIns="91400">
            <a:noAutofit/>
          </a:bodyPr>
          <a:lstStyle/>
          <a:p>
            <a:pPr indent="0" lvl="0" marL="0" rtl="0" algn="l">
              <a:spcBef>
                <a:spcPts val="0"/>
              </a:spcBef>
              <a:spcAft>
                <a:spcPts val="0"/>
              </a:spcAft>
              <a:buNone/>
            </a:pPr>
            <a:r>
              <a:t/>
            </a:r>
            <a:endParaRPr/>
          </a:p>
        </p:txBody>
      </p:sp>
      <p:sp>
        <p:nvSpPr>
          <p:cNvPr id="933" name="Google Shape;933;p88"/>
          <p:cNvSpPr txBox="1"/>
          <p:nvPr>
            <p:ph idx="1" type="subTitle"/>
          </p:nvPr>
        </p:nvSpPr>
        <p:spPr>
          <a:xfrm>
            <a:off x="3555109" y="4156960"/>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5300">
                <a:solidFill>
                  <a:srgbClr val="FFFFFF"/>
                </a:solidFill>
                <a:latin typeface="Helvetica Neue"/>
                <a:ea typeface="Helvetica Neue"/>
                <a:cs typeface="Helvetica Neue"/>
                <a:sym typeface="Helvetica Neue"/>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934" name="Google Shape;934;p88"/>
          <p:cNvSpPr txBox="1"/>
          <p:nvPr>
            <p:ph idx="2" type="subTitle"/>
          </p:nvPr>
        </p:nvSpPr>
        <p:spPr>
          <a:xfrm>
            <a:off x="11162576" y="4156960"/>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5300">
                <a:solidFill>
                  <a:srgbClr val="FFFFFF"/>
                </a:solidFill>
                <a:latin typeface="Helvetica Neue"/>
                <a:ea typeface="Helvetica Neue"/>
                <a:cs typeface="Helvetica Neue"/>
                <a:sym typeface="Helvetica Neue"/>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935" name="Google Shape;935;p88"/>
          <p:cNvSpPr txBox="1"/>
          <p:nvPr>
            <p:ph idx="3" type="subTitle"/>
          </p:nvPr>
        </p:nvSpPr>
        <p:spPr>
          <a:xfrm>
            <a:off x="18770042" y="4156960"/>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5300">
                <a:solidFill>
                  <a:srgbClr val="FFFFFF"/>
                </a:solidFill>
                <a:latin typeface="Helvetica Neue"/>
                <a:ea typeface="Helvetica Neue"/>
                <a:cs typeface="Helvetica Neue"/>
                <a:sym typeface="Helvetica Neue"/>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936" name="Google Shape;936;p88"/>
          <p:cNvSpPr txBox="1"/>
          <p:nvPr>
            <p:ph idx="4" type="subTitle"/>
          </p:nvPr>
        </p:nvSpPr>
        <p:spPr>
          <a:xfrm>
            <a:off x="9842800" y="6387798"/>
            <a:ext cx="4698300" cy="24336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937" name="Google Shape;937;p88"/>
          <p:cNvSpPr txBox="1"/>
          <p:nvPr>
            <p:ph idx="5" type="subTitle"/>
          </p:nvPr>
        </p:nvSpPr>
        <p:spPr>
          <a:xfrm>
            <a:off x="17450267" y="6387798"/>
            <a:ext cx="4698300" cy="24336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938" name="Google Shape;938;p88"/>
          <p:cNvSpPr txBox="1"/>
          <p:nvPr>
            <p:ph idx="6" type="subTitle"/>
          </p:nvPr>
        </p:nvSpPr>
        <p:spPr>
          <a:xfrm>
            <a:off x="9842800" y="8451000"/>
            <a:ext cx="46983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9pPr>
          </a:lstStyle>
          <a:p/>
        </p:txBody>
      </p:sp>
      <p:sp>
        <p:nvSpPr>
          <p:cNvPr id="939" name="Google Shape;939;p88"/>
          <p:cNvSpPr txBox="1"/>
          <p:nvPr>
            <p:ph idx="7" type="subTitle"/>
          </p:nvPr>
        </p:nvSpPr>
        <p:spPr>
          <a:xfrm>
            <a:off x="17450267" y="8406200"/>
            <a:ext cx="46983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9pPr>
          </a:lstStyle>
          <a:p/>
        </p:txBody>
      </p:sp>
      <p:sp>
        <p:nvSpPr>
          <p:cNvPr id="940" name="Google Shape;940;p88"/>
          <p:cNvSpPr txBox="1"/>
          <p:nvPr>
            <p:ph idx="8" type="subTitle"/>
          </p:nvPr>
        </p:nvSpPr>
        <p:spPr>
          <a:xfrm>
            <a:off x="2235333" y="6387798"/>
            <a:ext cx="4698300" cy="24336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941" name="Google Shape;941;p88"/>
          <p:cNvSpPr txBox="1"/>
          <p:nvPr>
            <p:ph idx="9" type="subTitle"/>
          </p:nvPr>
        </p:nvSpPr>
        <p:spPr>
          <a:xfrm>
            <a:off x="2235333" y="8406200"/>
            <a:ext cx="46983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9pPr>
          </a:lstStyle>
          <a:p/>
        </p:txBody>
      </p:sp>
      <p:sp>
        <p:nvSpPr>
          <p:cNvPr id="942" name="Google Shape;942;p88"/>
          <p:cNvSpPr txBox="1"/>
          <p:nvPr>
            <p:ph idx="13" type="subTitle"/>
          </p:nvPr>
        </p:nvSpPr>
        <p:spPr>
          <a:xfrm>
            <a:off x="2235333" y="11186800"/>
            <a:ext cx="4698300" cy="787200"/>
          </a:xfrm>
          <a:prstGeom prst="rect">
            <a:avLst/>
          </a:prstGeom>
          <a:noFill/>
          <a:ln>
            <a:noFill/>
          </a:ln>
        </p:spPr>
        <p:txBody>
          <a:bodyPr anchorCtr="0" anchor="ctr" bIns="243800" lIns="243800" spcFirstLastPara="1" rIns="243800" wrap="square" tIns="243800">
            <a:noAutofit/>
          </a:bodyPr>
          <a:lstStyle>
            <a:lvl1pPr lvl="0"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2700">
                <a:latin typeface="Helvetica Neue Light"/>
                <a:ea typeface="Helvetica Neue Light"/>
                <a:cs typeface="Helvetica Neue Light"/>
                <a:sym typeface="Helvetica Neue Light"/>
              </a:defRPr>
            </a:lvl2pPr>
            <a:lvl3pPr lvl="2" rtl="0" algn="ctr">
              <a:spcBef>
                <a:spcPts val="0"/>
              </a:spcBef>
              <a:spcAft>
                <a:spcPts val="0"/>
              </a:spcAft>
              <a:buNone/>
              <a:defRPr sz="2700">
                <a:latin typeface="Helvetica Neue Light"/>
                <a:ea typeface="Helvetica Neue Light"/>
                <a:cs typeface="Helvetica Neue Light"/>
                <a:sym typeface="Helvetica Neue Light"/>
              </a:defRPr>
            </a:lvl3pPr>
            <a:lvl4pPr lvl="3" rtl="0" algn="ctr">
              <a:spcBef>
                <a:spcPts val="0"/>
              </a:spcBef>
              <a:spcAft>
                <a:spcPts val="0"/>
              </a:spcAft>
              <a:buNone/>
              <a:defRPr sz="2700">
                <a:latin typeface="Helvetica Neue Light"/>
                <a:ea typeface="Helvetica Neue Light"/>
                <a:cs typeface="Helvetica Neue Light"/>
                <a:sym typeface="Helvetica Neue Light"/>
              </a:defRPr>
            </a:lvl4pPr>
            <a:lvl5pPr lvl="4" rtl="0" algn="ctr">
              <a:spcBef>
                <a:spcPts val="0"/>
              </a:spcBef>
              <a:spcAft>
                <a:spcPts val="0"/>
              </a:spcAft>
              <a:buNone/>
              <a:defRPr sz="2700">
                <a:latin typeface="Helvetica Neue Light"/>
                <a:ea typeface="Helvetica Neue Light"/>
                <a:cs typeface="Helvetica Neue Light"/>
                <a:sym typeface="Helvetica Neue Light"/>
              </a:defRPr>
            </a:lvl5pPr>
            <a:lvl6pPr lvl="5" rtl="0" algn="ctr">
              <a:spcBef>
                <a:spcPts val="0"/>
              </a:spcBef>
              <a:spcAft>
                <a:spcPts val="0"/>
              </a:spcAft>
              <a:buNone/>
              <a:defRPr sz="2700">
                <a:latin typeface="Helvetica Neue Light"/>
                <a:ea typeface="Helvetica Neue Light"/>
                <a:cs typeface="Helvetica Neue Light"/>
                <a:sym typeface="Helvetica Neue Light"/>
              </a:defRPr>
            </a:lvl6pPr>
            <a:lvl7pPr lvl="6" rtl="0" algn="ctr">
              <a:spcBef>
                <a:spcPts val="0"/>
              </a:spcBef>
              <a:spcAft>
                <a:spcPts val="0"/>
              </a:spcAft>
              <a:buNone/>
              <a:defRPr sz="2700">
                <a:latin typeface="Helvetica Neue Light"/>
                <a:ea typeface="Helvetica Neue Light"/>
                <a:cs typeface="Helvetica Neue Light"/>
                <a:sym typeface="Helvetica Neue Light"/>
              </a:defRPr>
            </a:lvl7pPr>
            <a:lvl8pPr lvl="7" rtl="0" algn="ctr">
              <a:spcBef>
                <a:spcPts val="0"/>
              </a:spcBef>
              <a:spcAft>
                <a:spcPts val="0"/>
              </a:spcAft>
              <a:buNone/>
              <a:defRPr sz="2700">
                <a:latin typeface="Helvetica Neue Light"/>
                <a:ea typeface="Helvetica Neue Light"/>
                <a:cs typeface="Helvetica Neue Light"/>
                <a:sym typeface="Helvetica Neue Light"/>
              </a:defRPr>
            </a:lvl8pPr>
            <a:lvl9pPr lvl="8" rtl="0" algn="ctr">
              <a:spcBef>
                <a:spcPts val="0"/>
              </a:spcBef>
              <a:spcAft>
                <a:spcPts val="0"/>
              </a:spcAft>
              <a:buNone/>
              <a:defRPr sz="2700">
                <a:latin typeface="Helvetica Neue Light"/>
                <a:ea typeface="Helvetica Neue Light"/>
                <a:cs typeface="Helvetica Neue Light"/>
                <a:sym typeface="Helvetica Neue Light"/>
              </a:defRPr>
            </a:lvl9pPr>
          </a:lstStyle>
          <a:p/>
        </p:txBody>
      </p:sp>
      <p:sp>
        <p:nvSpPr>
          <p:cNvPr id="943" name="Google Shape;943;p88"/>
          <p:cNvSpPr txBox="1"/>
          <p:nvPr>
            <p:ph idx="14" type="subTitle"/>
          </p:nvPr>
        </p:nvSpPr>
        <p:spPr>
          <a:xfrm>
            <a:off x="9838600" y="11186800"/>
            <a:ext cx="4698300" cy="787200"/>
          </a:xfrm>
          <a:prstGeom prst="rect">
            <a:avLst/>
          </a:prstGeom>
          <a:noFill/>
          <a:ln>
            <a:noFill/>
          </a:ln>
        </p:spPr>
        <p:txBody>
          <a:bodyPr anchorCtr="0" anchor="ctr" bIns="243800" lIns="243800" spcFirstLastPara="1" rIns="243800" wrap="square" tIns="243800">
            <a:noAutofit/>
          </a:bodyPr>
          <a:lstStyle>
            <a:lvl1pPr lvl="0"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2700">
                <a:latin typeface="Helvetica Neue Light"/>
                <a:ea typeface="Helvetica Neue Light"/>
                <a:cs typeface="Helvetica Neue Light"/>
                <a:sym typeface="Helvetica Neue Light"/>
              </a:defRPr>
            </a:lvl2pPr>
            <a:lvl3pPr lvl="2" rtl="0" algn="ctr">
              <a:spcBef>
                <a:spcPts val="0"/>
              </a:spcBef>
              <a:spcAft>
                <a:spcPts val="0"/>
              </a:spcAft>
              <a:buNone/>
              <a:defRPr sz="2700">
                <a:latin typeface="Helvetica Neue Light"/>
                <a:ea typeface="Helvetica Neue Light"/>
                <a:cs typeface="Helvetica Neue Light"/>
                <a:sym typeface="Helvetica Neue Light"/>
              </a:defRPr>
            </a:lvl3pPr>
            <a:lvl4pPr lvl="3" rtl="0" algn="ctr">
              <a:spcBef>
                <a:spcPts val="0"/>
              </a:spcBef>
              <a:spcAft>
                <a:spcPts val="0"/>
              </a:spcAft>
              <a:buNone/>
              <a:defRPr sz="2700">
                <a:latin typeface="Helvetica Neue Light"/>
                <a:ea typeface="Helvetica Neue Light"/>
                <a:cs typeface="Helvetica Neue Light"/>
                <a:sym typeface="Helvetica Neue Light"/>
              </a:defRPr>
            </a:lvl4pPr>
            <a:lvl5pPr lvl="4" rtl="0" algn="ctr">
              <a:spcBef>
                <a:spcPts val="0"/>
              </a:spcBef>
              <a:spcAft>
                <a:spcPts val="0"/>
              </a:spcAft>
              <a:buNone/>
              <a:defRPr sz="2700">
                <a:latin typeface="Helvetica Neue Light"/>
                <a:ea typeface="Helvetica Neue Light"/>
                <a:cs typeface="Helvetica Neue Light"/>
                <a:sym typeface="Helvetica Neue Light"/>
              </a:defRPr>
            </a:lvl5pPr>
            <a:lvl6pPr lvl="5" rtl="0" algn="ctr">
              <a:spcBef>
                <a:spcPts val="0"/>
              </a:spcBef>
              <a:spcAft>
                <a:spcPts val="0"/>
              </a:spcAft>
              <a:buNone/>
              <a:defRPr sz="2700">
                <a:latin typeface="Helvetica Neue Light"/>
                <a:ea typeface="Helvetica Neue Light"/>
                <a:cs typeface="Helvetica Neue Light"/>
                <a:sym typeface="Helvetica Neue Light"/>
              </a:defRPr>
            </a:lvl6pPr>
            <a:lvl7pPr lvl="6" rtl="0" algn="ctr">
              <a:spcBef>
                <a:spcPts val="0"/>
              </a:spcBef>
              <a:spcAft>
                <a:spcPts val="0"/>
              </a:spcAft>
              <a:buNone/>
              <a:defRPr sz="2700">
                <a:latin typeface="Helvetica Neue Light"/>
                <a:ea typeface="Helvetica Neue Light"/>
                <a:cs typeface="Helvetica Neue Light"/>
                <a:sym typeface="Helvetica Neue Light"/>
              </a:defRPr>
            </a:lvl7pPr>
            <a:lvl8pPr lvl="7" rtl="0" algn="ctr">
              <a:spcBef>
                <a:spcPts val="0"/>
              </a:spcBef>
              <a:spcAft>
                <a:spcPts val="0"/>
              </a:spcAft>
              <a:buNone/>
              <a:defRPr sz="2700">
                <a:latin typeface="Helvetica Neue Light"/>
                <a:ea typeface="Helvetica Neue Light"/>
                <a:cs typeface="Helvetica Neue Light"/>
                <a:sym typeface="Helvetica Neue Light"/>
              </a:defRPr>
            </a:lvl8pPr>
            <a:lvl9pPr lvl="8" rtl="0" algn="ctr">
              <a:spcBef>
                <a:spcPts val="0"/>
              </a:spcBef>
              <a:spcAft>
                <a:spcPts val="0"/>
              </a:spcAft>
              <a:buNone/>
              <a:defRPr sz="2700">
                <a:latin typeface="Helvetica Neue Light"/>
                <a:ea typeface="Helvetica Neue Light"/>
                <a:cs typeface="Helvetica Neue Light"/>
                <a:sym typeface="Helvetica Neue Light"/>
              </a:defRPr>
            </a:lvl9pPr>
          </a:lstStyle>
          <a:p/>
        </p:txBody>
      </p:sp>
      <p:sp>
        <p:nvSpPr>
          <p:cNvPr id="944" name="Google Shape;944;p88"/>
          <p:cNvSpPr txBox="1"/>
          <p:nvPr>
            <p:ph idx="15" type="subTitle"/>
          </p:nvPr>
        </p:nvSpPr>
        <p:spPr>
          <a:xfrm>
            <a:off x="17450267" y="11186800"/>
            <a:ext cx="4698300" cy="787200"/>
          </a:xfrm>
          <a:prstGeom prst="rect">
            <a:avLst/>
          </a:prstGeom>
          <a:noFill/>
          <a:ln>
            <a:noFill/>
          </a:ln>
        </p:spPr>
        <p:txBody>
          <a:bodyPr anchorCtr="0" anchor="ctr" bIns="243800" lIns="243800" spcFirstLastPara="1" rIns="243800" wrap="square" tIns="243800">
            <a:noAutofit/>
          </a:bodyPr>
          <a:lstStyle>
            <a:lvl1pPr lvl="0" rtl="0" algn="ctr">
              <a:spcBef>
                <a:spcPts val="0"/>
              </a:spcBef>
              <a:spcAft>
                <a:spcPts val="0"/>
              </a:spcAft>
              <a:buNone/>
              <a:defRPr sz="27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2700">
                <a:latin typeface="Helvetica Neue Light"/>
                <a:ea typeface="Helvetica Neue Light"/>
                <a:cs typeface="Helvetica Neue Light"/>
                <a:sym typeface="Helvetica Neue Light"/>
              </a:defRPr>
            </a:lvl2pPr>
            <a:lvl3pPr lvl="2" rtl="0" algn="ctr">
              <a:spcBef>
                <a:spcPts val="0"/>
              </a:spcBef>
              <a:spcAft>
                <a:spcPts val="0"/>
              </a:spcAft>
              <a:buNone/>
              <a:defRPr sz="2700">
                <a:latin typeface="Helvetica Neue Light"/>
                <a:ea typeface="Helvetica Neue Light"/>
                <a:cs typeface="Helvetica Neue Light"/>
                <a:sym typeface="Helvetica Neue Light"/>
              </a:defRPr>
            </a:lvl3pPr>
            <a:lvl4pPr lvl="3" rtl="0" algn="ctr">
              <a:spcBef>
                <a:spcPts val="0"/>
              </a:spcBef>
              <a:spcAft>
                <a:spcPts val="0"/>
              </a:spcAft>
              <a:buNone/>
              <a:defRPr sz="2700">
                <a:latin typeface="Helvetica Neue Light"/>
                <a:ea typeface="Helvetica Neue Light"/>
                <a:cs typeface="Helvetica Neue Light"/>
                <a:sym typeface="Helvetica Neue Light"/>
              </a:defRPr>
            </a:lvl4pPr>
            <a:lvl5pPr lvl="4" rtl="0" algn="ctr">
              <a:spcBef>
                <a:spcPts val="0"/>
              </a:spcBef>
              <a:spcAft>
                <a:spcPts val="0"/>
              </a:spcAft>
              <a:buNone/>
              <a:defRPr sz="2700">
                <a:latin typeface="Helvetica Neue Light"/>
                <a:ea typeface="Helvetica Neue Light"/>
                <a:cs typeface="Helvetica Neue Light"/>
                <a:sym typeface="Helvetica Neue Light"/>
              </a:defRPr>
            </a:lvl5pPr>
            <a:lvl6pPr lvl="5" rtl="0" algn="ctr">
              <a:spcBef>
                <a:spcPts val="0"/>
              </a:spcBef>
              <a:spcAft>
                <a:spcPts val="0"/>
              </a:spcAft>
              <a:buNone/>
              <a:defRPr sz="2700">
                <a:latin typeface="Helvetica Neue Light"/>
                <a:ea typeface="Helvetica Neue Light"/>
                <a:cs typeface="Helvetica Neue Light"/>
                <a:sym typeface="Helvetica Neue Light"/>
              </a:defRPr>
            </a:lvl6pPr>
            <a:lvl7pPr lvl="6" rtl="0" algn="ctr">
              <a:spcBef>
                <a:spcPts val="0"/>
              </a:spcBef>
              <a:spcAft>
                <a:spcPts val="0"/>
              </a:spcAft>
              <a:buNone/>
              <a:defRPr sz="2700">
                <a:latin typeface="Helvetica Neue Light"/>
                <a:ea typeface="Helvetica Neue Light"/>
                <a:cs typeface="Helvetica Neue Light"/>
                <a:sym typeface="Helvetica Neue Light"/>
              </a:defRPr>
            </a:lvl7pPr>
            <a:lvl8pPr lvl="7" rtl="0" algn="ctr">
              <a:spcBef>
                <a:spcPts val="0"/>
              </a:spcBef>
              <a:spcAft>
                <a:spcPts val="0"/>
              </a:spcAft>
              <a:buNone/>
              <a:defRPr sz="2700">
                <a:latin typeface="Helvetica Neue Light"/>
                <a:ea typeface="Helvetica Neue Light"/>
                <a:cs typeface="Helvetica Neue Light"/>
                <a:sym typeface="Helvetica Neue Light"/>
              </a:defRPr>
            </a:lvl8pPr>
            <a:lvl9pPr lvl="8" rtl="0" algn="ctr">
              <a:spcBef>
                <a:spcPts val="0"/>
              </a:spcBef>
              <a:spcAft>
                <a:spcPts val="0"/>
              </a:spcAft>
              <a:buNone/>
              <a:defRPr sz="2700">
                <a:latin typeface="Helvetica Neue Light"/>
                <a:ea typeface="Helvetica Neue Light"/>
                <a:cs typeface="Helvetica Neue Light"/>
                <a:sym typeface="Helvetica Neue Light"/>
              </a:defRPr>
            </a:lvl9pPr>
          </a:lstStyle>
          <a:p/>
        </p:txBody>
      </p:sp>
      <p:pic>
        <p:nvPicPr>
          <p:cNvPr id="945" name="Google Shape;945;p88"/>
          <p:cNvPicPr preferRelativeResize="0"/>
          <p:nvPr/>
        </p:nvPicPr>
        <p:blipFill>
          <a:blip r:embed="rId2">
            <a:alphaModFix/>
          </a:blip>
          <a:stretch>
            <a:fillRect/>
          </a:stretch>
        </p:blipFill>
        <p:spPr>
          <a:xfrm>
            <a:off x="23399853" y="290254"/>
            <a:ext cx="651333" cy="664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Slide 1">
  <p:cSld name="CUSTOM_13_1_1">
    <p:spTree>
      <p:nvGrpSpPr>
        <p:cNvPr id="946" name="Shape 946"/>
        <p:cNvGrpSpPr/>
        <p:nvPr/>
      </p:nvGrpSpPr>
      <p:grpSpPr>
        <a:xfrm>
          <a:off x="0" y="0"/>
          <a:ext cx="0" cy="0"/>
          <a:chOff x="0" y="0"/>
          <a:chExt cx="0" cy="0"/>
        </a:xfrm>
      </p:grpSpPr>
      <p:sp>
        <p:nvSpPr>
          <p:cNvPr id="947" name="Google Shape;947;p89"/>
          <p:cNvSpPr txBox="1"/>
          <p:nvPr>
            <p:ph type="title"/>
          </p:nvPr>
        </p:nvSpPr>
        <p:spPr>
          <a:xfrm>
            <a:off x="1077467" y="954867"/>
            <a:ext cx="197064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948" name="Google Shape;948;p89"/>
          <p:cNvSpPr/>
          <p:nvPr/>
        </p:nvSpPr>
        <p:spPr>
          <a:xfrm>
            <a:off x="1376133" y="4814800"/>
            <a:ext cx="6416700" cy="65001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49" name="Google Shape;949;p89"/>
          <p:cNvSpPr/>
          <p:nvPr/>
        </p:nvSpPr>
        <p:spPr>
          <a:xfrm>
            <a:off x="8983600" y="4815133"/>
            <a:ext cx="6416700" cy="65001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50" name="Google Shape;950;p89"/>
          <p:cNvSpPr/>
          <p:nvPr/>
        </p:nvSpPr>
        <p:spPr>
          <a:xfrm>
            <a:off x="16591067" y="4815133"/>
            <a:ext cx="6416700" cy="65001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51" name="Google Shape;951;p89"/>
          <p:cNvSpPr txBox="1"/>
          <p:nvPr>
            <p:ph idx="1" type="subTitle"/>
          </p:nvPr>
        </p:nvSpPr>
        <p:spPr>
          <a:xfrm>
            <a:off x="3555109" y="4156960"/>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5300">
                <a:solidFill>
                  <a:srgbClr val="FFFFFF"/>
                </a:solidFill>
                <a:latin typeface="Helvetica Neue"/>
                <a:ea typeface="Helvetica Neue"/>
                <a:cs typeface="Helvetica Neue"/>
                <a:sym typeface="Helvetica Neue"/>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952" name="Google Shape;952;p89"/>
          <p:cNvSpPr txBox="1"/>
          <p:nvPr>
            <p:ph idx="2" type="subTitle"/>
          </p:nvPr>
        </p:nvSpPr>
        <p:spPr>
          <a:xfrm>
            <a:off x="11162576" y="4156960"/>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5300">
                <a:solidFill>
                  <a:srgbClr val="FFFFFF"/>
                </a:solidFill>
                <a:latin typeface="Helvetica Neue"/>
                <a:ea typeface="Helvetica Neue"/>
                <a:cs typeface="Helvetica Neue"/>
                <a:sym typeface="Helvetica Neue"/>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953" name="Google Shape;953;p89"/>
          <p:cNvSpPr txBox="1"/>
          <p:nvPr>
            <p:ph idx="3" type="subTitle"/>
          </p:nvPr>
        </p:nvSpPr>
        <p:spPr>
          <a:xfrm>
            <a:off x="18770042" y="4156960"/>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5300">
                <a:solidFill>
                  <a:srgbClr val="FFFFFF"/>
                </a:solidFill>
                <a:latin typeface="Helvetica Neue"/>
                <a:ea typeface="Helvetica Neue"/>
                <a:cs typeface="Helvetica Neue"/>
                <a:sym typeface="Helvetica Neue"/>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p:txBody>
      </p:sp>
      <p:sp>
        <p:nvSpPr>
          <p:cNvPr id="954" name="Google Shape;954;p89"/>
          <p:cNvSpPr txBox="1"/>
          <p:nvPr>
            <p:ph idx="4" type="subTitle"/>
          </p:nvPr>
        </p:nvSpPr>
        <p:spPr>
          <a:xfrm>
            <a:off x="9842800" y="6387798"/>
            <a:ext cx="4698300" cy="24336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955" name="Google Shape;955;p89"/>
          <p:cNvSpPr txBox="1"/>
          <p:nvPr>
            <p:ph idx="5" type="subTitle"/>
          </p:nvPr>
        </p:nvSpPr>
        <p:spPr>
          <a:xfrm>
            <a:off x="17450267" y="6387798"/>
            <a:ext cx="4698300" cy="24336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956" name="Google Shape;956;p89"/>
          <p:cNvSpPr txBox="1"/>
          <p:nvPr>
            <p:ph idx="6" type="subTitle"/>
          </p:nvPr>
        </p:nvSpPr>
        <p:spPr>
          <a:xfrm>
            <a:off x="9842800" y="8451000"/>
            <a:ext cx="46983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9pPr>
          </a:lstStyle>
          <a:p/>
        </p:txBody>
      </p:sp>
      <p:sp>
        <p:nvSpPr>
          <p:cNvPr id="957" name="Google Shape;957;p89"/>
          <p:cNvSpPr txBox="1"/>
          <p:nvPr>
            <p:ph idx="7" type="subTitle"/>
          </p:nvPr>
        </p:nvSpPr>
        <p:spPr>
          <a:xfrm>
            <a:off x="17450267" y="8406200"/>
            <a:ext cx="46983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9pPr>
          </a:lstStyle>
          <a:p/>
        </p:txBody>
      </p:sp>
      <p:sp>
        <p:nvSpPr>
          <p:cNvPr id="958" name="Google Shape;958;p89"/>
          <p:cNvSpPr txBox="1"/>
          <p:nvPr>
            <p:ph idx="8" type="subTitle"/>
          </p:nvPr>
        </p:nvSpPr>
        <p:spPr>
          <a:xfrm>
            <a:off x="2235333" y="6387798"/>
            <a:ext cx="4698300" cy="24336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4300">
                <a:solidFill>
                  <a:schemeClr val="dk2"/>
                </a:solidFill>
                <a:latin typeface="Helvetica Neue Light"/>
                <a:ea typeface="Helvetica Neue Light"/>
                <a:cs typeface="Helvetica Neue Light"/>
                <a:sym typeface="Helvetica Neue Light"/>
              </a:defRPr>
            </a:lvl1pPr>
            <a:lvl2pPr lvl="1" rtl="0" algn="ctr">
              <a:spcBef>
                <a:spcPts val="0"/>
              </a:spcBef>
              <a:spcAft>
                <a:spcPts val="0"/>
              </a:spcAft>
              <a:buNone/>
              <a:defRPr sz="4300">
                <a:latin typeface="Helvetica Neue Light"/>
                <a:ea typeface="Helvetica Neue Light"/>
                <a:cs typeface="Helvetica Neue Light"/>
                <a:sym typeface="Helvetica Neue Light"/>
              </a:defRPr>
            </a:lvl2pPr>
            <a:lvl3pPr lvl="2" rtl="0" algn="ctr">
              <a:spcBef>
                <a:spcPts val="0"/>
              </a:spcBef>
              <a:spcAft>
                <a:spcPts val="0"/>
              </a:spcAft>
              <a:buNone/>
              <a:defRPr sz="4300">
                <a:latin typeface="Helvetica Neue Light"/>
                <a:ea typeface="Helvetica Neue Light"/>
                <a:cs typeface="Helvetica Neue Light"/>
                <a:sym typeface="Helvetica Neue Light"/>
              </a:defRPr>
            </a:lvl3pPr>
            <a:lvl4pPr lvl="3" rtl="0" algn="ctr">
              <a:spcBef>
                <a:spcPts val="0"/>
              </a:spcBef>
              <a:spcAft>
                <a:spcPts val="0"/>
              </a:spcAft>
              <a:buNone/>
              <a:defRPr sz="4300">
                <a:latin typeface="Helvetica Neue Light"/>
                <a:ea typeface="Helvetica Neue Light"/>
                <a:cs typeface="Helvetica Neue Light"/>
                <a:sym typeface="Helvetica Neue Light"/>
              </a:defRPr>
            </a:lvl4pPr>
            <a:lvl5pPr lvl="4" rtl="0" algn="ctr">
              <a:spcBef>
                <a:spcPts val="0"/>
              </a:spcBef>
              <a:spcAft>
                <a:spcPts val="0"/>
              </a:spcAft>
              <a:buNone/>
              <a:defRPr sz="4300">
                <a:latin typeface="Helvetica Neue Light"/>
                <a:ea typeface="Helvetica Neue Light"/>
                <a:cs typeface="Helvetica Neue Light"/>
                <a:sym typeface="Helvetica Neue Light"/>
              </a:defRPr>
            </a:lvl5pPr>
            <a:lvl6pPr lvl="5" rtl="0" algn="ctr">
              <a:spcBef>
                <a:spcPts val="0"/>
              </a:spcBef>
              <a:spcAft>
                <a:spcPts val="0"/>
              </a:spcAft>
              <a:buNone/>
              <a:defRPr sz="4300">
                <a:latin typeface="Helvetica Neue Light"/>
                <a:ea typeface="Helvetica Neue Light"/>
                <a:cs typeface="Helvetica Neue Light"/>
                <a:sym typeface="Helvetica Neue Light"/>
              </a:defRPr>
            </a:lvl6pPr>
            <a:lvl7pPr lvl="6" rtl="0" algn="ctr">
              <a:spcBef>
                <a:spcPts val="0"/>
              </a:spcBef>
              <a:spcAft>
                <a:spcPts val="0"/>
              </a:spcAft>
              <a:buNone/>
              <a:defRPr sz="4300">
                <a:latin typeface="Helvetica Neue Light"/>
                <a:ea typeface="Helvetica Neue Light"/>
                <a:cs typeface="Helvetica Neue Light"/>
                <a:sym typeface="Helvetica Neue Light"/>
              </a:defRPr>
            </a:lvl7pPr>
            <a:lvl8pPr lvl="7" rtl="0" algn="ctr">
              <a:spcBef>
                <a:spcPts val="0"/>
              </a:spcBef>
              <a:spcAft>
                <a:spcPts val="0"/>
              </a:spcAft>
              <a:buNone/>
              <a:defRPr sz="4300">
                <a:latin typeface="Helvetica Neue Light"/>
                <a:ea typeface="Helvetica Neue Light"/>
                <a:cs typeface="Helvetica Neue Light"/>
                <a:sym typeface="Helvetica Neue Light"/>
              </a:defRPr>
            </a:lvl8pPr>
            <a:lvl9pPr lvl="8" rtl="0" algn="ctr">
              <a:spcBef>
                <a:spcPts val="0"/>
              </a:spcBef>
              <a:spcAft>
                <a:spcPts val="0"/>
              </a:spcAft>
              <a:buNone/>
              <a:defRPr sz="4300">
                <a:latin typeface="Helvetica Neue Light"/>
                <a:ea typeface="Helvetica Neue Light"/>
                <a:cs typeface="Helvetica Neue Light"/>
                <a:sym typeface="Helvetica Neue Light"/>
              </a:defRPr>
            </a:lvl9pPr>
          </a:lstStyle>
          <a:p/>
        </p:txBody>
      </p:sp>
      <p:sp>
        <p:nvSpPr>
          <p:cNvPr id="959" name="Google Shape;959;p89"/>
          <p:cNvSpPr txBox="1"/>
          <p:nvPr>
            <p:ph idx="9" type="subTitle"/>
          </p:nvPr>
        </p:nvSpPr>
        <p:spPr>
          <a:xfrm>
            <a:off x="2235333" y="8406200"/>
            <a:ext cx="4698300" cy="18144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2pPr>
            <a:lvl3pPr lvl="2"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3pPr>
            <a:lvl4pPr lvl="3"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4pPr>
            <a:lvl5pPr lvl="4"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5pPr>
            <a:lvl6pPr lvl="5"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6pPr>
            <a:lvl7pPr lvl="6"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7pPr>
            <a:lvl8pPr lvl="7"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8pPr>
            <a:lvl9pPr lvl="8" rtl="0" algn="ctr">
              <a:spcBef>
                <a:spcPts val="0"/>
              </a:spcBef>
              <a:spcAft>
                <a:spcPts val="0"/>
              </a:spcAft>
              <a:buNone/>
              <a:defRPr sz="3200">
                <a:solidFill>
                  <a:schemeClr val="accent1"/>
                </a:solidFill>
                <a:latin typeface="Helvetica Neue Light"/>
                <a:ea typeface="Helvetica Neue Light"/>
                <a:cs typeface="Helvetica Neue Light"/>
                <a:sym typeface="Helvetica Neue Light"/>
              </a:defRPr>
            </a:lvl9pPr>
          </a:lstStyle>
          <a:p/>
        </p:txBody>
      </p:sp>
      <p:pic>
        <p:nvPicPr>
          <p:cNvPr id="960" name="Google Shape;960;p89"/>
          <p:cNvPicPr preferRelativeResize="0"/>
          <p:nvPr/>
        </p:nvPicPr>
        <p:blipFill>
          <a:blip r:embed="rId2">
            <a:alphaModFix/>
          </a:blip>
          <a:stretch>
            <a:fillRect/>
          </a:stretch>
        </p:blipFill>
        <p:spPr>
          <a:xfrm>
            <a:off x="23399853" y="290254"/>
            <a:ext cx="651333" cy="664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age Slide 1">
  <p:cSld name="CUSTOM_14">
    <p:spTree>
      <p:nvGrpSpPr>
        <p:cNvPr id="961" name="Shape 961"/>
        <p:cNvGrpSpPr/>
        <p:nvPr/>
      </p:nvGrpSpPr>
      <p:grpSpPr>
        <a:xfrm>
          <a:off x="0" y="0"/>
          <a:ext cx="0" cy="0"/>
          <a:chOff x="0" y="0"/>
          <a:chExt cx="0" cy="0"/>
        </a:xfrm>
      </p:grpSpPr>
      <p:sp>
        <p:nvSpPr>
          <p:cNvPr id="962" name="Google Shape;962;p90"/>
          <p:cNvSpPr txBox="1"/>
          <p:nvPr>
            <p:ph idx="1" type="subTitle"/>
          </p:nvPr>
        </p:nvSpPr>
        <p:spPr>
          <a:xfrm>
            <a:off x="1077467" y="3759400"/>
            <a:ext cx="12173700" cy="6708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pic>
        <p:nvPicPr>
          <p:cNvPr id="963" name="Google Shape;963;p90"/>
          <p:cNvPicPr preferRelativeResize="0"/>
          <p:nvPr/>
        </p:nvPicPr>
        <p:blipFill>
          <a:blip r:embed="rId2">
            <a:alphaModFix/>
          </a:blip>
          <a:stretch>
            <a:fillRect/>
          </a:stretch>
        </p:blipFill>
        <p:spPr>
          <a:xfrm>
            <a:off x="0" y="11582428"/>
            <a:ext cx="24383997" cy="2133572"/>
          </a:xfrm>
          <a:prstGeom prst="rect">
            <a:avLst/>
          </a:prstGeom>
          <a:noFill/>
          <a:ln>
            <a:noFill/>
          </a:ln>
        </p:spPr>
      </p:pic>
      <p:pic>
        <p:nvPicPr>
          <p:cNvPr id="964" name="Google Shape;964;p90"/>
          <p:cNvPicPr preferRelativeResize="0"/>
          <p:nvPr/>
        </p:nvPicPr>
        <p:blipFill>
          <a:blip r:embed="rId3">
            <a:alphaModFix/>
          </a:blip>
          <a:stretch>
            <a:fillRect/>
          </a:stretch>
        </p:blipFill>
        <p:spPr>
          <a:xfrm>
            <a:off x="23399853" y="290254"/>
            <a:ext cx="651333" cy="664600"/>
          </a:xfrm>
          <a:prstGeom prst="rect">
            <a:avLst/>
          </a:prstGeom>
          <a:noFill/>
          <a:ln>
            <a:noFill/>
          </a:ln>
        </p:spPr>
      </p:pic>
      <p:pic>
        <p:nvPicPr>
          <p:cNvPr descr="Image" id="965" name="Google Shape;965;p90"/>
          <p:cNvPicPr preferRelativeResize="0"/>
          <p:nvPr/>
        </p:nvPicPr>
        <p:blipFill rotWithShape="1">
          <a:blip r:embed="rId4">
            <a:alphaModFix/>
          </a:blip>
          <a:srcRect b="0" l="0" r="0" t="0"/>
          <a:stretch/>
        </p:blipFill>
        <p:spPr>
          <a:xfrm>
            <a:off x="16400933" y="550000"/>
            <a:ext cx="6123900" cy="11259900"/>
          </a:xfrm>
          <a:prstGeom prst="rect">
            <a:avLst/>
          </a:prstGeom>
          <a:noFill/>
          <a:ln>
            <a:noFill/>
          </a:ln>
        </p:spPr>
      </p:pic>
      <p:sp>
        <p:nvSpPr>
          <p:cNvPr id="966" name="Google Shape;966;p90"/>
          <p:cNvSpPr/>
          <p:nvPr/>
        </p:nvSpPr>
        <p:spPr>
          <a:xfrm>
            <a:off x="17395533" y="2359733"/>
            <a:ext cx="4114500" cy="73215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67" name="Google Shape;967;p90"/>
          <p:cNvSpPr txBox="1"/>
          <p:nvPr>
            <p:ph type="title"/>
          </p:nvPr>
        </p:nvSpPr>
        <p:spPr>
          <a:xfrm>
            <a:off x="1077467" y="954867"/>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968" name="Google Shape;968;p90"/>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age Slide 2">
  <p:cSld name="CUSTOM_14_1">
    <p:spTree>
      <p:nvGrpSpPr>
        <p:cNvPr id="969" name="Shape 969"/>
        <p:cNvGrpSpPr/>
        <p:nvPr/>
      </p:nvGrpSpPr>
      <p:grpSpPr>
        <a:xfrm>
          <a:off x="0" y="0"/>
          <a:ext cx="0" cy="0"/>
          <a:chOff x="0" y="0"/>
          <a:chExt cx="0" cy="0"/>
        </a:xfrm>
      </p:grpSpPr>
      <p:sp>
        <p:nvSpPr>
          <p:cNvPr id="970" name="Google Shape;970;p91"/>
          <p:cNvSpPr txBox="1"/>
          <p:nvPr>
            <p:ph idx="1" type="subTitle"/>
          </p:nvPr>
        </p:nvSpPr>
        <p:spPr>
          <a:xfrm>
            <a:off x="1077467" y="4762290"/>
            <a:ext cx="63951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pic>
        <p:nvPicPr>
          <p:cNvPr id="971" name="Google Shape;971;p91"/>
          <p:cNvPicPr preferRelativeResize="0"/>
          <p:nvPr/>
        </p:nvPicPr>
        <p:blipFill>
          <a:blip r:embed="rId2">
            <a:alphaModFix/>
          </a:blip>
          <a:stretch>
            <a:fillRect/>
          </a:stretch>
        </p:blipFill>
        <p:spPr>
          <a:xfrm>
            <a:off x="0" y="11582428"/>
            <a:ext cx="24383997" cy="2133572"/>
          </a:xfrm>
          <a:prstGeom prst="rect">
            <a:avLst/>
          </a:prstGeom>
          <a:noFill/>
          <a:ln>
            <a:noFill/>
          </a:ln>
        </p:spPr>
      </p:pic>
      <p:pic>
        <p:nvPicPr>
          <p:cNvPr id="972" name="Google Shape;972;p91"/>
          <p:cNvPicPr preferRelativeResize="0"/>
          <p:nvPr/>
        </p:nvPicPr>
        <p:blipFill>
          <a:blip r:embed="rId3">
            <a:alphaModFix/>
          </a:blip>
          <a:stretch>
            <a:fillRect/>
          </a:stretch>
        </p:blipFill>
        <p:spPr>
          <a:xfrm>
            <a:off x="23399853" y="290254"/>
            <a:ext cx="651333" cy="664600"/>
          </a:xfrm>
          <a:prstGeom prst="rect">
            <a:avLst/>
          </a:prstGeom>
          <a:noFill/>
          <a:ln>
            <a:noFill/>
          </a:ln>
        </p:spPr>
      </p:pic>
      <p:pic>
        <p:nvPicPr>
          <p:cNvPr descr="Image" id="973" name="Google Shape;973;p91"/>
          <p:cNvPicPr preferRelativeResize="0"/>
          <p:nvPr/>
        </p:nvPicPr>
        <p:blipFill rotWithShape="1">
          <a:blip r:embed="rId4">
            <a:alphaModFix/>
          </a:blip>
          <a:srcRect b="0" l="0" r="0" t="0"/>
          <a:stretch/>
        </p:blipFill>
        <p:spPr>
          <a:xfrm>
            <a:off x="16400933" y="550000"/>
            <a:ext cx="6123900" cy="11259900"/>
          </a:xfrm>
          <a:prstGeom prst="rect">
            <a:avLst/>
          </a:prstGeom>
          <a:noFill/>
          <a:ln>
            <a:noFill/>
          </a:ln>
        </p:spPr>
      </p:pic>
      <p:sp>
        <p:nvSpPr>
          <p:cNvPr id="974" name="Google Shape;974;p91"/>
          <p:cNvSpPr/>
          <p:nvPr/>
        </p:nvSpPr>
        <p:spPr>
          <a:xfrm>
            <a:off x="17395533" y="2359733"/>
            <a:ext cx="4114500" cy="73215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75" name="Google Shape;975;p91"/>
          <p:cNvSpPr txBox="1"/>
          <p:nvPr>
            <p:ph idx="2" type="subTitle"/>
          </p:nvPr>
        </p:nvSpPr>
        <p:spPr>
          <a:xfrm>
            <a:off x="8381533" y="4762290"/>
            <a:ext cx="63951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976" name="Google Shape;976;p91"/>
          <p:cNvSpPr txBox="1"/>
          <p:nvPr>
            <p:ph idx="3" type="subTitle"/>
          </p:nvPr>
        </p:nvSpPr>
        <p:spPr>
          <a:xfrm>
            <a:off x="1077467" y="5894800"/>
            <a:ext cx="6395100" cy="55152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dk2"/>
                </a:solidFill>
              </a:defRPr>
            </a:lvl2pPr>
            <a:lvl3pPr lvl="2" rtl="0">
              <a:spcBef>
                <a:spcPts val="0"/>
              </a:spcBef>
              <a:spcAft>
                <a:spcPts val="0"/>
              </a:spcAft>
              <a:buNone/>
              <a:defRPr sz="3200">
                <a:solidFill>
                  <a:schemeClr val="dk2"/>
                </a:solidFill>
              </a:defRPr>
            </a:lvl3pPr>
            <a:lvl4pPr lvl="3" rtl="0">
              <a:spcBef>
                <a:spcPts val="0"/>
              </a:spcBef>
              <a:spcAft>
                <a:spcPts val="0"/>
              </a:spcAft>
              <a:buNone/>
              <a:defRPr sz="3200">
                <a:solidFill>
                  <a:schemeClr val="dk2"/>
                </a:solidFill>
              </a:defRPr>
            </a:lvl4pPr>
            <a:lvl5pPr lvl="4" rtl="0">
              <a:spcBef>
                <a:spcPts val="0"/>
              </a:spcBef>
              <a:spcAft>
                <a:spcPts val="0"/>
              </a:spcAft>
              <a:buNone/>
              <a:defRPr sz="3200">
                <a:solidFill>
                  <a:schemeClr val="dk2"/>
                </a:solidFill>
              </a:defRPr>
            </a:lvl5pPr>
            <a:lvl6pPr lvl="5" rtl="0">
              <a:spcBef>
                <a:spcPts val="0"/>
              </a:spcBef>
              <a:spcAft>
                <a:spcPts val="0"/>
              </a:spcAft>
              <a:buNone/>
              <a:defRPr sz="3200">
                <a:solidFill>
                  <a:schemeClr val="dk2"/>
                </a:solidFill>
              </a:defRPr>
            </a:lvl6pPr>
            <a:lvl7pPr lvl="6" rtl="0">
              <a:spcBef>
                <a:spcPts val="0"/>
              </a:spcBef>
              <a:spcAft>
                <a:spcPts val="0"/>
              </a:spcAft>
              <a:buNone/>
              <a:defRPr sz="3200">
                <a:solidFill>
                  <a:schemeClr val="dk2"/>
                </a:solidFill>
              </a:defRPr>
            </a:lvl7pPr>
            <a:lvl8pPr lvl="7" rtl="0">
              <a:spcBef>
                <a:spcPts val="0"/>
              </a:spcBef>
              <a:spcAft>
                <a:spcPts val="0"/>
              </a:spcAft>
              <a:buNone/>
              <a:defRPr sz="3200">
                <a:solidFill>
                  <a:schemeClr val="dk2"/>
                </a:solidFill>
              </a:defRPr>
            </a:lvl8pPr>
            <a:lvl9pPr lvl="8" rtl="0">
              <a:spcBef>
                <a:spcPts val="0"/>
              </a:spcBef>
              <a:spcAft>
                <a:spcPts val="0"/>
              </a:spcAft>
              <a:buNone/>
              <a:defRPr sz="3200">
                <a:solidFill>
                  <a:schemeClr val="dk2"/>
                </a:solidFill>
              </a:defRPr>
            </a:lvl9pPr>
          </a:lstStyle>
          <a:p/>
        </p:txBody>
      </p:sp>
      <p:sp>
        <p:nvSpPr>
          <p:cNvPr id="977" name="Google Shape;977;p91"/>
          <p:cNvSpPr txBox="1"/>
          <p:nvPr>
            <p:ph idx="4" type="subTitle"/>
          </p:nvPr>
        </p:nvSpPr>
        <p:spPr>
          <a:xfrm>
            <a:off x="8381533" y="5894800"/>
            <a:ext cx="6395100" cy="55152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dk2"/>
                </a:solidFill>
              </a:defRPr>
            </a:lvl2pPr>
            <a:lvl3pPr lvl="2" rtl="0">
              <a:spcBef>
                <a:spcPts val="0"/>
              </a:spcBef>
              <a:spcAft>
                <a:spcPts val="0"/>
              </a:spcAft>
              <a:buNone/>
              <a:defRPr sz="3200">
                <a:solidFill>
                  <a:schemeClr val="dk2"/>
                </a:solidFill>
              </a:defRPr>
            </a:lvl3pPr>
            <a:lvl4pPr lvl="3" rtl="0">
              <a:spcBef>
                <a:spcPts val="0"/>
              </a:spcBef>
              <a:spcAft>
                <a:spcPts val="0"/>
              </a:spcAft>
              <a:buNone/>
              <a:defRPr sz="3200">
                <a:solidFill>
                  <a:schemeClr val="dk2"/>
                </a:solidFill>
              </a:defRPr>
            </a:lvl4pPr>
            <a:lvl5pPr lvl="4" rtl="0">
              <a:spcBef>
                <a:spcPts val="0"/>
              </a:spcBef>
              <a:spcAft>
                <a:spcPts val="0"/>
              </a:spcAft>
              <a:buNone/>
              <a:defRPr sz="3200">
                <a:solidFill>
                  <a:schemeClr val="dk2"/>
                </a:solidFill>
              </a:defRPr>
            </a:lvl5pPr>
            <a:lvl6pPr lvl="5" rtl="0">
              <a:spcBef>
                <a:spcPts val="0"/>
              </a:spcBef>
              <a:spcAft>
                <a:spcPts val="0"/>
              </a:spcAft>
              <a:buNone/>
              <a:defRPr sz="3200">
                <a:solidFill>
                  <a:schemeClr val="dk2"/>
                </a:solidFill>
              </a:defRPr>
            </a:lvl6pPr>
            <a:lvl7pPr lvl="6" rtl="0">
              <a:spcBef>
                <a:spcPts val="0"/>
              </a:spcBef>
              <a:spcAft>
                <a:spcPts val="0"/>
              </a:spcAft>
              <a:buNone/>
              <a:defRPr sz="3200">
                <a:solidFill>
                  <a:schemeClr val="dk2"/>
                </a:solidFill>
              </a:defRPr>
            </a:lvl7pPr>
            <a:lvl8pPr lvl="7" rtl="0">
              <a:spcBef>
                <a:spcPts val="0"/>
              </a:spcBef>
              <a:spcAft>
                <a:spcPts val="0"/>
              </a:spcAft>
              <a:buNone/>
              <a:defRPr sz="3200">
                <a:solidFill>
                  <a:schemeClr val="dk2"/>
                </a:solidFill>
              </a:defRPr>
            </a:lvl8pPr>
            <a:lvl9pPr lvl="8" rtl="0">
              <a:spcBef>
                <a:spcPts val="0"/>
              </a:spcBef>
              <a:spcAft>
                <a:spcPts val="0"/>
              </a:spcAft>
              <a:buNone/>
              <a:defRPr sz="3200">
                <a:solidFill>
                  <a:schemeClr val="dk2"/>
                </a:solidFill>
              </a:defRPr>
            </a:lvl9pPr>
          </a:lstStyle>
          <a:p/>
        </p:txBody>
      </p:sp>
      <p:sp>
        <p:nvSpPr>
          <p:cNvPr id="978" name="Google Shape;978;p91"/>
          <p:cNvSpPr txBox="1"/>
          <p:nvPr>
            <p:ph type="title"/>
          </p:nvPr>
        </p:nvSpPr>
        <p:spPr>
          <a:xfrm>
            <a:off x="1077467" y="954867"/>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979" name="Google Shape;979;p91"/>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 Logo" showMasterSp="0">
  <p:cSld name="Quote 3 - Logo">
    <p:bg>
      <p:bgPr>
        <a:solidFill>
          <a:srgbClr val="F5F5F5"/>
        </a:solidFill>
      </p:bgPr>
    </p:bg>
    <p:spTree>
      <p:nvGrpSpPr>
        <p:cNvPr id="90" name="Shape 90"/>
        <p:cNvGrpSpPr/>
        <p:nvPr/>
      </p:nvGrpSpPr>
      <p:grpSpPr>
        <a:xfrm>
          <a:off x="0" y="0"/>
          <a:ext cx="0" cy="0"/>
          <a:chOff x="0" y="0"/>
          <a:chExt cx="0" cy="0"/>
        </a:xfrm>
      </p:grpSpPr>
      <p:pic>
        <p:nvPicPr>
          <p:cNvPr id="91" name="Google Shape;91;p10"/>
          <p:cNvPicPr preferRelativeResize="0"/>
          <p:nvPr/>
        </p:nvPicPr>
        <p:blipFill rotWithShape="1">
          <a:blip r:embed="rId2">
            <a:alphaModFix amt="16000"/>
          </a:blip>
          <a:srcRect b="9844" l="12808" r="0" t="0"/>
          <a:stretch/>
        </p:blipFill>
        <p:spPr>
          <a:xfrm>
            <a:off x="0" y="4458275"/>
            <a:ext cx="22440319" cy="9257726"/>
          </a:xfrm>
          <a:prstGeom prst="rect">
            <a:avLst/>
          </a:prstGeom>
          <a:noFill/>
          <a:ln>
            <a:noFill/>
          </a:ln>
        </p:spPr>
      </p:pic>
      <p:sp>
        <p:nvSpPr>
          <p:cNvPr id="92" name="Google Shape;92;p10"/>
          <p:cNvSpPr/>
          <p:nvPr/>
        </p:nvSpPr>
        <p:spPr>
          <a:xfrm>
            <a:off x="3791375" y="1520450"/>
            <a:ext cx="16897500" cy="10673100"/>
          </a:xfrm>
          <a:prstGeom prst="roundRect">
            <a:avLst>
              <a:gd fmla="val 0" name="adj"/>
            </a:avLst>
          </a:prstGeom>
          <a:solidFill>
            <a:srgbClr val="FFFFFF"/>
          </a:solidFill>
          <a:ln>
            <a:noFill/>
          </a:ln>
          <a:effectLst>
            <a:outerShdw blurRad="971550" rotWithShape="0" algn="bl" dir="5520000" dist="228600">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94" name="Google Shape;94;p10"/>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95" name="Google Shape;95;p10"/>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6" name="Google Shape;96;p10"/>
          <p:cNvSpPr txBox="1"/>
          <p:nvPr>
            <p:ph idx="1" type="body"/>
          </p:nvPr>
        </p:nvSpPr>
        <p:spPr>
          <a:xfrm>
            <a:off x="5828685" y="2164968"/>
            <a:ext cx="12980700" cy="5492100"/>
          </a:xfrm>
          <a:prstGeom prst="rect">
            <a:avLst/>
          </a:prstGeom>
          <a:noFill/>
          <a:ln>
            <a:noFill/>
          </a:ln>
        </p:spPr>
        <p:txBody>
          <a:bodyPr anchorCtr="0" anchor="ctr" bIns="0" lIns="0" spcFirstLastPara="1" rIns="0" wrap="square" tIns="0">
            <a:noAutofit/>
          </a:bodyPr>
          <a:lstStyle>
            <a:lvl1pPr indent="-228600" lvl="0" marL="457200" rtl="0" algn="ctr">
              <a:lnSpc>
                <a:spcPct val="140000"/>
              </a:lnSpc>
              <a:spcBef>
                <a:spcPts val="1200"/>
              </a:spcBef>
              <a:spcAft>
                <a:spcPts val="0"/>
              </a:spcAft>
              <a:buClr>
                <a:srgbClr val="F22F46"/>
              </a:buClr>
              <a:buSzPts val="6500"/>
              <a:buFont typeface="Arial"/>
              <a:buNone/>
              <a:defRPr sz="6500">
                <a:solidFill>
                  <a:srgbClr val="F22F46"/>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97" name="Google Shape;97;p10"/>
          <p:cNvSpPr/>
          <p:nvPr>
            <p:ph idx="2" type="pic"/>
          </p:nvPr>
        </p:nvSpPr>
        <p:spPr>
          <a:xfrm>
            <a:off x="8277514" y="8070630"/>
            <a:ext cx="8458200" cy="3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98" name="Google Shape;98;p10"/>
          <p:cNvSpPr txBox="1"/>
          <p:nvPr>
            <p:ph idx="3" type="body"/>
          </p:nvPr>
        </p:nvSpPr>
        <p:spPr>
          <a:xfrm>
            <a:off x="10071099" y="8792694"/>
            <a:ext cx="4301100" cy="717600"/>
          </a:xfrm>
          <a:prstGeom prst="rect">
            <a:avLst/>
          </a:prstGeom>
          <a:noFill/>
          <a:ln>
            <a:noFill/>
          </a:ln>
        </p:spPr>
        <p:txBody>
          <a:bodyPr anchorCtr="0" anchor="b" bIns="0" lIns="0" spcFirstLastPara="1" rIns="0" wrap="square" tIns="0">
            <a:noAutofit/>
          </a:bodyPr>
          <a:lstStyle>
            <a:lvl1pPr indent="-228600" lvl="0" marL="457200" rtl="0" algn="ctr">
              <a:lnSpc>
                <a:spcPct val="85714"/>
              </a:lnSpc>
              <a:spcBef>
                <a:spcPts val="0"/>
              </a:spcBef>
              <a:spcAft>
                <a:spcPts val="0"/>
              </a:spcAft>
              <a:buClr>
                <a:srgbClr val="1B2847"/>
              </a:buClr>
              <a:buSzPts val="3500"/>
              <a:buFont typeface="Arial"/>
              <a:buNone/>
              <a:defRPr sz="3500">
                <a:solidFill>
                  <a:srgbClr val="1B2847"/>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99" name="Google Shape;99;p10"/>
          <p:cNvSpPr txBox="1"/>
          <p:nvPr>
            <p:ph idx="4" type="body"/>
          </p:nvPr>
        </p:nvSpPr>
        <p:spPr>
          <a:xfrm>
            <a:off x="10468609" y="9562046"/>
            <a:ext cx="3506100" cy="560700"/>
          </a:xfrm>
          <a:prstGeom prst="rect">
            <a:avLst/>
          </a:prstGeom>
          <a:noFill/>
          <a:ln>
            <a:noFill/>
          </a:ln>
        </p:spPr>
        <p:txBody>
          <a:bodyPr anchorCtr="0" anchor="t" bIns="0" lIns="0" spcFirstLastPara="1" rIns="0" wrap="square" tIns="0">
            <a:noAutofit/>
          </a:bodyPr>
          <a:lstStyle>
            <a:lvl1pPr indent="-228600" lvl="0" marL="457200" rtl="0" algn="ctr">
              <a:lnSpc>
                <a:spcPct val="50000"/>
              </a:lnSpc>
              <a:spcBef>
                <a:spcPts val="0"/>
              </a:spcBef>
              <a:spcAft>
                <a:spcPts val="0"/>
              </a:spcAft>
              <a:buClr>
                <a:srgbClr val="565B73"/>
              </a:buClr>
              <a:buSzPts val="2361"/>
              <a:buFont typeface="Arial"/>
              <a:buNone/>
              <a:defRPr sz="2361">
                <a:solidFill>
                  <a:srgbClr val="565B73"/>
                </a:solidFill>
              </a:defRPr>
            </a:lvl1pPr>
            <a:lvl2pPr indent="-342900" lvl="1" marL="914400" rtl="0" algn="l">
              <a:lnSpc>
                <a:spcPct val="90000"/>
              </a:lnSpc>
              <a:spcBef>
                <a:spcPts val="1000"/>
              </a:spcBef>
              <a:spcAft>
                <a:spcPts val="0"/>
              </a:spcAft>
              <a:buClr>
                <a:srgbClr val="94979B"/>
              </a:buClr>
              <a:buSzPts val="1800"/>
              <a:buChar char="•"/>
              <a:defRPr/>
            </a:lvl2pPr>
            <a:lvl3pPr indent="-342900" lvl="2" marL="1371600" rtl="0" algn="l">
              <a:lnSpc>
                <a:spcPct val="90000"/>
              </a:lnSpc>
              <a:spcBef>
                <a:spcPts val="1000"/>
              </a:spcBef>
              <a:spcAft>
                <a:spcPts val="0"/>
              </a:spcAft>
              <a:buClr>
                <a:srgbClr val="94979B"/>
              </a:buClr>
              <a:buSzPts val="1800"/>
              <a:buChar char="•"/>
              <a:defRPr/>
            </a:lvl3pPr>
            <a:lvl4pPr indent="-342900" lvl="3" marL="1828800" rtl="0" algn="l">
              <a:lnSpc>
                <a:spcPct val="90000"/>
              </a:lnSpc>
              <a:spcBef>
                <a:spcPts val="1000"/>
              </a:spcBef>
              <a:spcAft>
                <a:spcPts val="0"/>
              </a:spcAft>
              <a:buClr>
                <a:srgbClr val="94979B"/>
              </a:buClr>
              <a:buSzPts val="1800"/>
              <a:buChar char="•"/>
              <a:defRPr/>
            </a:lvl4pPr>
            <a:lvl5pPr indent="-342900" lvl="4" marL="2286000" rtl="0" algn="l">
              <a:lnSpc>
                <a:spcPct val="90000"/>
              </a:lnSpc>
              <a:spcBef>
                <a:spcPts val="1000"/>
              </a:spcBef>
              <a:spcAft>
                <a:spcPts val="0"/>
              </a:spcAft>
              <a:buClr>
                <a:srgbClr val="94979B"/>
              </a:buClr>
              <a:buSzPts val="1800"/>
              <a:buChar char="•"/>
              <a:defRPr/>
            </a:lvl5pPr>
            <a:lvl6pPr indent="-342900" lvl="5" marL="2743200" rtl="0" algn="l">
              <a:lnSpc>
                <a:spcPct val="90000"/>
              </a:lnSpc>
              <a:spcBef>
                <a:spcPts val="1000"/>
              </a:spcBef>
              <a:spcAft>
                <a:spcPts val="0"/>
              </a:spcAft>
              <a:buClr>
                <a:srgbClr val="94979B"/>
              </a:buClr>
              <a:buSzPts val="1800"/>
              <a:buChar char="•"/>
              <a:defRPr/>
            </a:lvl6pPr>
            <a:lvl7pPr indent="-342900" lvl="6" marL="3200400" rtl="0" algn="l">
              <a:lnSpc>
                <a:spcPct val="90000"/>
              </a:lnSpc>
              <a:spcBef>
                <a:spcPts val="1000"/>
              </a:spcBef>
              <a:spcAft>
                <a:spcPts val="0"/>
              </a:spcAft>
              <a:buClr>
                <a:srgbClr val="94979B"/>
              </a:buClr>
              <a:buSzPts val="1800"/>
              <a:buChar char="•"/>
              <a:defRPr/>
            </a:lvl7pPr>
            <a:lvl8pPr indent="-342900" lvl="7" marL="3657600" rtl="0" algn="l">
              <a:lnSpc>
                <a:spcPct val="90000"/>
              </a:lnSpc>
              <a:spcBef>
                <a:spcPts val="1000"/>
              </a:spcBef>
              <a:spcAft>
                <a:spcPts val="0"/>
              </a:spcAft>
              <a:buClr>
                <a:srgbClr val="94979B"/>
              </a:buClr>
              <a:buSzPts val="1800"/>
              <a:buChar char="•"/>
              <a:defRPr/>
            </a:lvl8pPr>
            <a:lvl9pPr indent="-342900" lvl="8" marL="4114800" rtl="0" algn="l">
              <a:lnSpc>
                <a:spcPct val="90000"/>
              </a:lnSpc>
              <a:spcBef>
                <a:spcPts val="1000"/>
              </a:spcBef>
              <a:spcAft>
                <a:spcPts val="0"/>
              </a:spcAft>
              <a:buClr>
                <a:srgbClr val="94979B"/>
              </a:buClr>
              <a:buSzPts val="1800"/>
              <a:buChar char="•"/>
              <a:defRPr/>
            </a:lvl9pPr>
          </a:lstStyle>
          <a:p/>
        </p:txBody>
      </p:sp>
      <p:sp>
        <p:nvSpPr>
          <p:cNvPr id="100" name="Google Shape;100;p10"/>
          <p:cNvSpPr/>
          <p:nvPr>
            <p:ph idx="5" type="pic"/>
          </p:nvPr>
        </p:nvSpPr>
        <p:spPr>
          <a:xfrm>
            <a:off x="11654990" y="10444489"/>
            <a:ext cx="1158900" cy="81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1pPr>
            <a:lvl2pPr lvl="1"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2pPr>
            <a:lvl3pPr lvl="2"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3pPr>
            <a:lvl4pPr lvl="3"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4pPr>
            <a:lvl5pPr lvl="4"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5pPr>
            <a:lvl6pPr lvl="5"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6pPr>
            <a:lvl7pPr lvl="6"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7pPr>
            <a:lvl8pPr lvl="7"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8pPr>
            <a:lvl9pPr lvl="8" marR="0" rtl="0" algn="l">
              <a:lnSpc>
                <a:spcPct val="90000"/>
              </a:lnSpc>
              <a:spcBef>
                <a:spcPts val="1000"/>
              </a:spcBef>
              <a:spcAft>
                <a:spcPts val="0"/>
              </a:spcAft>
              <a:buClr>
                <a:srgbClr val="94979B"/>
              </a:buClr>
              <a:buSzPts val="5600"/>
              <a:buFont typeface="Arial"/>
              <a:buChar char="•"/>
              <a:defRPr b="0" i="0" sz="5600" u="none" cap="none" strike="noStrike">
                <a:solidFill>
                  <a:srgbClr val="94979B"/>
                </a:solidFill>
                <a:latin typeface="Arial"/>
                <a:ea typeface="Arial"/>
                <a:cs typeface="Arial"/>
                <a:sym typeface="Arial"/>
              </a:defRPr>
            </a:lvl9pPr>
          </a:lstStyle>
          <a:p/>
        </p:txBody>
      </p:sp>
      <p:sp>
        <p:nvSpPr>
          <p:cNvPr id="101" name="Google Shape;101;p10"/>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age Slide 3">
  <p:cSld name="CUSTOM_14_1_1">
    <p:spTree>
      <p:nvGrpSpPr>
        <p:cNvPr id="980" name="Shape 980"/>
        <p:cNvGrpSpPr/>
        <p:nvPr/>
      </p:nvGrpSpPr>
      <p:grpSpPr>
        <a:xfrm>
          <a:off x="0" y="0"/>
          <a:ext cx="0" cy="0"/>
          <a:chOff x="0" y="0"/>
          <a:chExt cx="0" cy="0"/>
        </a:xfrm>
      </p:grpSpPr>
      <p:pic>
        <p:nvPicPr>
          <p:cNvPr id="981" name="Google Shape;981;p92"/>
          <p:cNvPicPr preferRelativeResize="0"/>
          <p:nvPr/>
        </p:nvPicPr>
        <p:blipFill>
          <a:blip r:embed="rId2">
            <a:alphaModFix/>
          </a:blip>
          <a:stretch>
            <a:fillRect/>
          </a:stretch>
        </p:blipFill>
        <p:spPr>
          <a:xfrm>
            <a:off x="0" y="11582428"/>
            <a:ext cx="24383997" cy="2133572"/>
          </a:xfrm>
          <a:prstGeom prst="rect">
            <a:avLst/>
          </a:prstGeom>
          <a:noFill/>
          <a:ln>
            <a:noFill/>
          </a:ln>
        </p:spPr>
      </p:pic>
      <p:pic>
        <p:nvPicPr>
          <p:cNvPr id="982" name="Google Shape;982;p92"/>
          <p:cNvPicPr preferRelativeResize="0"/>
          <p:nvPr/>
        </p:nvPicPr>
        <p:blipFill>
          <a:blip r:embed="rId3">
            <a:alphaModFix/>
          </a:blip>
          <a:stretch>
            <a:fillRect/>
          </a:stretch>
        </p:blipFill>
        <p:spPr>
          <a:xfrm>
            <a:off x="23399853" y="290254"/>
            <a:ext cx="651333" cy="664600"/>
          </a:xfrm>
          <a:prstGeom prst="rect">
            <a:avLst/>
          </a:prstGeom>
          <a:noFill/>
          <a:ln>
            <a:noFill/>
          </a:ln>
        </p:spPr>
      </p:pic>
      <p:pic>
        <p:nvPicPr>
          <p:cNvPr descr="Image" id="983" name="Google Shape;983;p92"/>
          <p:cNvPicPr preferRelativeResize="0"/>
          <p:nvPr/>
        </p:nvPicPr>
        <p:blipFill rotWithShape="1">
          <a:blip r:embed="rId4">
            <a:alphaModFix/>
          </a:blip>
          <a:srcRect b="0" l="0" r="0" t="0"/>
          <a:stretch/>
        </p:blipFill>
        <p:spPr>
          <a:xfrm>
            <a:off x="16400933" y="550000"/>
            <a:ext cx="6123900" cy="11259900"/>
          </a:xfrm>
          <a:prstGeom prst="rect">
            <a:avLst/>
          </a:prstGeom>
          <a:noFill/>
          <a:ln>
            <a:noFill/>
          </a:ln>
        </p:spPr>
      </p:pic>
      <p:sp>
        <p:nvSpPr>
          <p:cNvPr id="984" name="Google Shape;984;p92"/>
          <p:cNvSpPr/>
          <p:nvPr/>
        </p:nvSpPr>
        <p:spPr>
          <a:xfrm>
            <a:off x="17395533" y="2359733"/>
            <a:ext cx="4114500" cy="73215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85" name="Google Shape;985;p92"/>
          <p:cNvSpPr txBox="1"/>
          <p:nvPr>
            <p:ph type="title"/>
          </p:nvPr>
        </p:nvSpPr>
        <p:spPr>
          <a:xfrm>
            <a:off x="1077467" y="954867"/>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986" name="Google Shape;986;p92"/>
          <p:cNvSpPr txBox="1"/>
          <p:nvPr>
            <p:ph idx="1" type="subTitle"/>
          </p:nvPr>
        </p:nvSpPr>
        <p:spPr>
          <a:xfrm>
            <a:off x="1077467" y="4762266"/>
            <a:ext cx="46401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987" name="Google Shape;987;p92"/>
          <p:cNvSpPr txBox="1"/>
          <p:nvPr>
            <p:ph idx="2" type="subTitle"/>
          </p:nvPr>
        </p:nvSpPr>
        <p:spPr>
          <a:xfrm>
            <a:off x="1077467" y="5894800"/>
            <a:ext cx="4640100" cy="52944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dk2"/>
                </a:solidFill>
              </a:defRPr>
            </a:lvl2pPr>
            <a:lvl3pPr lvl="2" rtl="0">
              <a:spcBef>
                <a:spcPts val="0"/>
              </a:spcBef>
              <a:spcAft>
                <a:spcPts val="0"/>
              </a:spcAft>
              <a:buNone/>
              <a:defRPr sz="3200">
                <a:solidFill>
                  <a:schemeClr val="dk2"/>
                </a:solidFill>
              </a:defRPr>
            </a:lvl3pPr>
            <a:lvl4pPr lvl="3" rtl="0">
              <a:spcBef>
                <a:spcPts val="0"/>
              </a:spcBef>
              <a:spcAft>
                <a:spcPts val="0"/>
              </a:spcAft>
              <a:buNone/>
              <a:defRPr sz="3200">
                <a:solidFill>
                  <a:schemeClr val="dk2"/>
                </a:solidFill>
              </a:defRPr>
            </a:lvl4pPr>
            <a:lvl5pPr lvl="4" rtl="0">
              <a:spcBef>
                <a:spcPts val="0"/>
              </a:spcBef>
              <a:spcAft>
                <a:spcPts val="0"/>
              </a:spcAft>
              <a:buNone/>
              <a:defRPr sz="3200">
                <a:solidFill>
                  <a:schemeClr val="dk2"/>
                </a:solidFill>
              </a:defRPr>
            </a:lvl5pPr>
            <a:lvl6pPr lvl="5" rtl="0">
              <a:spcBef>
                <a:spcPts val="0"/>
              </a:spcBef>
              <a:spcAft>
                <a:spcPts val="0"/>
              </a:spcAft>
              <a:buNone/>
              <a:defRPr sz="3200">
                <a:solidFill>
                  <a:schemeClr val="dk2"/>
                </a:solidFill>
              </a:defRPr>
            </a:lvl6pPr>
            <a:lvl7pPr lvl="6" rtl="0">
              <a:spcBef>
                <a:spcPts val="0"/>
              </a:spcBef>
              <a:spcAft>
                <a:spcPts val="0"/>
              </a:spcAft>
              <a:buNone/>
              <a:defRPr sz="3200">
                <a:solidFill>
                  <a:schemeClr val="dk2"/>
                </a:solidFill>
              </a:defRPr>
            </a:lvl7pPr>
            <a:lvl8pPr lvl="7" rtl="0">
              <a:spcBef>
                <a:spcPts val="0"/>
              </a:spcBef>
              <a:spcAft>
                <a:spcPts val="0"/>
              </a:spcAft>
              <a:buNone/>
              <a:defRPr sz="3200">
                <a:solidFill>
                  <a:schemeClr val="dk2"/>
                </a:solidFill>
              </a:defRPr>
            </a:lvl8pPr>
            <a:lvl9pPr lvl="8" rtl="0">
              <a:spcBef>
                <a:spcPts val="0"/>
              </a:spcBef>
              <a:spcAft>
                <a:spcPts val="0"/>
              </a:spcAft>
              <a:buNone/>
              <a:defRPr sz="3200">
                <a:solidFill>
                  <a:schemeClr val="dk2"/>
                </a:solidFill>
              </a:defRPr>
            </a:lvl9pPr>
          </a:lstStyle>
          <a:p/>
        </p:txBody>
      </p:sp>
      <p:sp>
        <p:nvSpPr>
          <p:cNvPr id="988" name="Google Shape;988;p92"/>
          <p:cNvSpPr txBox="1"/>
          <p:nvPr>
            <p:ph idx="3" type="subTitle"/>
          </p:nvPr>
        </p:nvSpPr>
        <p:spPr>
          <a:xfrm>
            <a:off x="6008667" y="4762232"/>
            <a:ext cx="46401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989" name="Google Shape;989;p92"/>
          <p:cNvSpPr txBox="1"/>
          <p:nvPr>
            <p:ph idx="4" type="subTitle"/>
          </p:nvPr>
        </p:nvSpPr>
        <p:spPr>
          <a:xfrm>
            <a:off x="6008667" y="5894767"/>
            <a:ext cx="4640100" cy="52944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dk2"/>
                </a:solidFill>
              </a:defRPr>
            </a:lvl2pPr>
            <a:lvl3pPr lvl="2" rtl="0">
              <a:spcBef>
                <a:spcPts val="0"/>
              </a:spcBef>
              <a:spcAft>
                <a:spcPts val="0"/>
              </a:spcAft>
              <a:buNone/>
              <a:defRPr sz="3200">
                <a:solidFill>
                  <a:schemeClr val="dk2"/>
                </a:solidFill>
              </a:defRPr>
            </a:lvl3pPr>
            <a:lvl4pPr lvl="3" rtl="0">
              <a:spcBef>
                <a:spcPts val="0"/>
              </a:spcBef>
              <a:spcAft>
                <a:spcPts val="0"/>
              </a:spcAft>
              <a:buNone/>
              <a:defRPr sz="3200">
                <a:solidFill>
                  <a:schemeClr val="dk2"/>
                </a:solidFill>
              </a:defRPr>
            </a:lvl4pPr>
            <a:lvl5pPr lvl="4" rtl="0">
              <a:spcBef>
                <a:spcPts val="0"/>
              </a:spcBef>
              <a:spcAft>
                <a:spcPts val="0"/>
              </a:spcAft>
              <a:buNone/>
              <a:defRPr sz="3200">
                <a:solidFill>
                  <a:schemeClr val="dk2"/>
                </a:solidFill>
              </a:defRPr>
            </a:lvl5pPr>
            <a:lvl6pPr lvl="5" rtl="0">
              <a:spcBef>
                <a:spcPts val="0"/>
              </a:spcBef>
              <a:spcAft>
                <a:spcPts val="0"/>
              </a:spcAft>
              <a:buNone/>
              <a:defRPr sz="3200">
                <a:solidFill>
                  <a:schemeClr val="dk2"/>
                </a:solidFill>
              </a:defRPr>
            </a:lvl6pPr>
            <a:lvl7pPr lvl="6" rtl="0">
              <a:spcBef>
                <a:spcPts val="0"/>
              </a:spcBef>
              <a:spcAft>
                <a:spcPts val="0"/>
              </a:spcAft>
              <a:buNone/>
              <a:defRPr sz="3200">
                <a:solidFill>
                  <a:schemeClr val="dk2"/>
                </a:solidFill>
              </a:defRPr>
            </a:lvl7pPr>
            <a:lvl8pPr lvl="7" rtl="0">
              <a:spcBef>
                <a:spcPts val="0"/>
              </a:spcBef>
              <a:spcAft>
                <a:spcPts val="0"/>
              </a:spcAft>
              <a:buNone/>
              <a:defRPr sz="3200">
                <a:solidFill>
                  <a:schemeClr val="dk2"/>
                </a:solidFill>
              </a:defRPr>
            </a:lvl8pPr>
            <a:lvl9pPr lvl="8" rtl="0">
              <a:spcBef>
                <a:spcPts val="0"/>
              </a:spcBef>
              <a:spcAft>
                <a:spcPts val="0"/>
              </a:spcAft>
              <a:buNone/>
              <a:defRPr sz="3200">
                <a:solidFill>
                  <a:schemeClr val="dk2"/>
                </a:solidFill>
              </a:defRPr>
            </a:lvl9pPr>
          </a:lstStyle>
          <a:p/>
        </p:txBody>
      </p:sp>
      <p:sp>
        <p:nvSpPr>
          <p:cNvPr id="990" name="Google Shape;990;p92"/>
          <p:cNvSpPr txBox="1"/>
          <p:nvPr>
            <p:ph idx="5" type="subTitle"/>
          </p:nvPr>
        </p:nvSpPr>
        <p:spPr>
          <a:xfrm>
            <a:off x="10939867" y="4762266"/>
            <a:ext cx="46401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7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991" name="Google Shape;991;p92"/>
          <p:cNvSpPr txBox="1"/>
          <p:nvPr>
            <p:ph idx="6" type="subTitle"/>
          </p:nvPr>
        </p:nvSpPr>
        <p:spPr>
          <a:xfrm>
            <a:off x="10939867" y="5894767"/>
            <a:ext cx="4640100" cy="52944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dk2"/>
                </a:solidFill>
              </a:defRPr>
            </a:lvl2pPr>
            <a:lvl3pPr lvl="2" rtl="0">
              <a:spcBef>
                <a:spcPts val="0"/>
              </a:spcBef>
              <a:spcAft>
                <a:spcPts val="0"/>
              </a:spcAft>
              <a:buNone/>
              <a:defRPr sz="3200">
                <a:solidFill>
                  <a:schemeClr val="dk2"/>
                </a:solidFill>
              </a:defRPr>
            </a:lvl3pPr>
            <a:lvl4pPr lvl="3" rtl="0">
              <a:spcBef>
                <a:spcPts val="0"/>
              </a:spcBef>
              <a:spcAft>
                <a:spcPts val="0"/>
              </a:spcAft>
              <a:buNone/>
              <a:defRPr sz="3200">
                <a:solidFill>
                  <a:schemeClr val="dk2"/>
                </a:solidFill>
              </a:defRPr>
            </a:lvl4pPr>
            <a:lvl5pPr lvl="4" rtl="0">
              <a:spcBef>
                <a:spcPts val="0"/>
              </a:spcBef>
              <a:spcAft>
                <a:spcPts val="0"/>
              </a:spcAft>
              <a:buNone/>
              <a:defRPr sz="3200">
                <a:solidFill>
                  <a:schemeClr val="dk2"/>
                </a:solidFill>
              </a:defRPr>
            </a:lvl5pPr>
            <a:lvl6pPr lvl="5" rtl="0">
              <a:spcBef>
                <a:spcPts val="0"/>
              </a:spcBef>
              <a:spcAft>
                <a:spcPts val="0"/>
              </a:spcAft>
              <a:buNone/>
              <a:defRPr sz="3200">
                <a:solidFill>
                  <a:schemeClr val="dk2"/>
                </a:solidFill>
              </a:defRPr>
            </a:lvl6pPr>
            <a:lvl7pPr lvl="6" rtl="0">
              <a:spcBef>
                <a:spcPts val="0"/>
              </a:spcBef>
              <a:spcAft>
                <a:spcPts val="0"/>
              </a:spcAft>
              <a:buNone/>
              <a:defRPr sz="3200">
                <a:solidFill>
                  <a:schemeClr val="dk2"/>
                </a:solidFill>
              </a:defRPr>
            </a:lvl7pPr>
            <a:lvl8pPr lvl="7" rtl="0">
              <a:spcBef>
                <a:spcPts val="0"/>
              </a:spcBef>
              <a:spcAft>
                <a:spcPts val="0"/>
              </a:spcAft>
              <a:buNone/>
              <a:defRPr sz="3200">
                <a:solidFill>
                  <a:schemeClr val="dk2"/>
                </a:solidFill>
              </a:defRPr>
            </a:lvl8pPr>
            <a:lvl9pPr lvl="8" rtl="0">
              <a:spcBef>
                <a:spcPts val="0"/>
              </a:spcBef>
              <a:spcAft>
                <a:spcPts val="0"/>
              </a:spcAft>
              <a:buNone/>
              <a:defRPr sz="3200">
                <a:solidFill>
                  <a:schemeClr val="dk2"/>
                </a:solidFill>
              </a:defRPr>
            </a:lvl9pPr>
          </a:lstStyle>
          <a:p/>
        </p:txBody>
      </p:sp>
      <p:sp>
        <p:nvSpPr>
          <p:cNvPr id="992" name="Google Shape;992;p92"/>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age Slide Stats 1">
  <p:cSld name="CUSTOM_15">
    <p:spTree>
      <p:nvGrpSpPr>
        <p:cNvPr id="993" name="Shape 993"/>
        <p:cNvGrpSpPr/>
        <p:nvPr/>
      </p:nvGrpSpPr>
      <p:grpSpPr>
        <a:xfrm>
          <a:off x="0" y="0"/>
          <a:ext cx="0" cy="0"/>
          <a:chOff x="0" y="0"/>
          <a:chExt cx="0" cy="0"/>
        </a:xfrm>
      </p:grpSpPr>
      <p:pic>
        <p:nvPicPr>
          <p:cNvPr id="994" name="Google Shape;994;p93"/>
          <p:cNvPicPr preferRelativeResize="0"/>
          <p:nvPr/>
        </p:nvPicPr>
        <p:blipFill>
          <a:blip r:embed="rId2">
            <a:alphaModFix/>
          </a:blip>
          <a:stretch>
            <a:fillRect/>
          </a:stretch>
        </p:blipFill>
        <p:spPr>
          <a:xfrm>
            <a:off x="0" y="11582428"/>
            <a:ext cx="24383997" cy="2133572"/>
          </a:xfrm>
          <a:prstGeom prst="rect">
            <a:avLst/>
          </a:prstGeom>
          <a:noFill/>
          <a:ln>
            <a:noFill/>
          </a:ln>
        </p:spPr>
      </p:pic>
      <p:pic>
        <p:nvPicPr>
          <p:cNvPr descr="Image" id="995" name="Google Shape;995;p93"/>
          <p:cNvPicPr preferRelativeResize="0"/>
          <p:nvPr/>
        </p:nvPicPr>
        <p:blipFill rotWithShape="1">
          <a:blip r:embed="rId3">
            <a:alphaModFix/>
          </a:blip>
          <a:srcRect b="0" l="0" r="0" t="0"/>
          <a:stretch/>
        </p:blipFill>
        <p:spPr>
          <a:xfrm>
            <a:off x="16400933" y="550000"/>
            <a:ext cx="6123900" cy="11259900"/>
          </a:xfrm>
          <a:prstGeom prst="rect">
            <a:avLst/>
          </a:prstGeom>
          <a:noFill/>
          <a:ln>
            <a:noFill/>
          </a:ln>
        </p:spPr>
      </p:pic>
      <p:sp>
        <p:nvSpPr>
          <p:cNvPr id="996" name="Google Shape;996;p93"/>
          <p:cNvSpPr/>
          <p:nvPr/>
        </p:nvSpPr>
        <p:spPr>
          <a:xfrm>
            <a:off x="17395533" y="2359733"/>
            <a:ext cx="4114500" cy="73215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97" name="Google Shape;997;p93"/>
          <p:cNvSpPr txBox="1"/>
          <p:nvPr>
            <p:ph type="title"/>
          </p:nvPr>
        </p:nvSpPr>
        <p:spPr>
          <a:xfrm>
            <a:off x="1077467" y="954867"/>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998" name="Google Shape;998;p93"/>
          <p:cNvSpPr txBox="1"/>
          <p:nvPr>
            <p:ph idx="1" type="subTitle"/>
          </p:nvPr>
        </p:nvSpPr>
        <p:spPr>
          <a:xfrm>
            <a:off x="3291273" y="5867978"/>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10700">
                <a:solidFill>
                  <a:schemeClr val="lt1"/>
                </a:solidFill>
                <a:latin typeface="Helvetica Neue"/>
                <a:ea typeface="Helvetica Neue"/>
                <a:cs typeface="Helvetica Neue"/>
                <a:sym typeface="Helvetica Neue"/>
              </a:defRPr>
            </a:lvl1pPr>
            <a:lvl2pPr lvl="1" rtl="0">
              <a:spcBef>
                <a:spcPts val="0"/>
              </a:spcBef>
              <a:spcAft>
                <a:spcPts val="0"/>
              </a:spcAft>
              <a:buNone/>
              <a:defRPr sz="10700">
                <a:solidFill>
                  <a:schemeClr val="lt1"/>
                </a:solidFill>
              </a:defRPr>
            </a:lvl2pPr>
            <a:lvl3pPr lvl="2" rtl="0">
              <a:spcBef>
                <a:spcPts val="0"/>
              </a:spcBef>
              <a:spcAft>
                <a:spcPts val="0"/>
              </a:spcAft>
              <a:buNone/>
              <a:defRPr sz="10700">
                <a:solidFill>
                  <a:schemeClr val="lt1"/>
                </a:solidFill>
              </a:defRPr>
            </a:lvl3pPr>
            <a:lvl4pPr lvl="3" rtl="0">
              <a:spcBef>
                <a:spcPts val="0"/>
              </a:spcBef>
              <a:spcAft>
                <a:spcPts val="0"/>
              </a:spcAft>
              <a:buNone/>
              <a:defRPr sz="10700">
                <a:solidFill>
                  <a:schemeClr val="lt1"/>
                </a:solidFill>
              </a:defRPr>
            </a:lvl4pPr>
            <a:lvl5pPr lvl="4" rtl="0">
              <a:spcBef>
                <a:spcPts val="0"/>
              </a:spcBef>
              <a:spcAft>
                <a:spcPts val="0"/>
              </a:spcAft>
              <a:buNone/>
              <a:defRPr sz="10700">
                <a:solidFill>
                  <a:schemeClr val="lt1"/>
                </a:solidFill>
              </a:defRPr>
            </a:lvl5pPr>
            <a:lvl6pPr lvl="5" rtl="0">
              <a:spcBef>
                <a:spcPts val="0"/>
              </a:spcBef>
              <a:spcAft>
                <a:spcPts val="0"/>
              </a:spcAft>
              <a:buNone/>
              <a:defRPr sz="10700">
                <a:solidFill>
                  <a:schemeClr val="lt1"/>
                </a:solidFill>
              </a:defRPr>
            </a:lvl6pPr>
            <a:lvl7pPr lvl="6" rtl="0">
              <a:spcBef>
                <a:spcPts val="0"/>
              </a:spcBef>
              <a:spcAft>
                <a:spcPts val="0"/>
              </a:spcAft>
              <a:buNone/>
              <a:defRPr sz="10700">
                <a:solidFill>
                  <a:schemeClr val="lt1"/>
                </a:solidFill>
              </a:defRPr>
            </a:lvl7pPr>
            <a:lvl8pPr lvl="7" rtl="0">
              <a:spcBef>
                <a:spcPts val="0"/>
              </a:spcBef>
              <a:spcAft>
                <a:spcPts val="0"/>
              </a:spcAft>
              <a:buNone/>
              <a:defRPr sz="10700">
                <a:solidFill>
                  <a:schemeClr val="lt1"/>
                </a:solidFill>
              </a:defRPr>
            </a:lvl8pPr>
            <a:lvl9pPr lvl="8" rtl="0">
              <a:spcBef>
                <a:spcPts val="0"/>
              </a:spcBef>
              <a:spcAft>
                <a:spcPts val="0"/>
              </a:spcAft>
              <a:buNone/>
              <a:defRPr sz="10700">
                <a:solidFill>
                  <a:schemeClr val="lt1"/>
                </a:solidFill>
              </a:defRPr>
            </a:lvl9pPr>
          </a:lstStyle>
          <a:p/>
        </p:txBody>
      </p:sp>
      <p:sp>
        <p:nvSpPr>
          <p:cNvPr id="999" name="Google Shape;999;p93"/>
          <p:cNvSpPr txBox="1"/>
          <p:nvPr>
            <p:ph idx="2" type="subTitle"/>
          </p:nvPr>
        </p:nvSpPr>
        <p:spPr>
          <a:xfrm>
            <a:off x="7432900" y="5106062"/>
            <a:ext cx="6876900" cy="36864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dk2"/>
                </a:solidFill>
              </a:defRPr>
            </a:lvl2pPr>
            <a:lvl3pPr lvl="2" rtl="0">
              <a:spcBef>
                <a:spcPts val="0"/>
              </a:spcBef>
              <a:spcAft>
                <a:spcPts val="0"/>
              </a:spcAft>
              <a:buNone/>
              <a:defRPr sz="3200">
                <a:solidFill>
                  <a:schemeClr val="dk2"/>
                </a:solidFill>
              </a:defRPr>
            </a:lvl3pPr>
            <a:lvl4pPr lvl="3" rtl="0">
              <a:spcBef>
                <a:spcPts val="0"/>
              </a:spcBef>
              <a:spcAft>
                <a:spcPts val="0"/>
              </a:spcAft>
              <a:buNone/>
              <a:defRPr sz="3200">
                <a:solidFill>
                  <a:schemeClr val="dk2"/>
                </a:solidFill>
              </a:defRPr>
            </a:lvl4pPr>
            <a:lvl5pPr lvl="4" rtl="0">
              <a:spcBef>
                <a:spcPts val="0"/>
              </a:spcBef>
              <a:spcAft>
                <a:spcPts val="0"/>
              </a:spcAft>
              <a:buNone/>
              <a:defRPr sz="3200">
                <a:solidFill>
                  <a:schemeClr val="dk2"/>
                </a:solidFill>
              </a:defRPr>
            </a:lvl5pPr>
            <a:lvl6pPr lvl="5" rtl="0">
              <a:spcBef>
                <a:spcPts val="0"/>
              </a:spcBef>
              <a:spcAft>
                <a:spcPts val="0"/>
              </a:spcAft>
              <a:buNone/>
              <a:defRPr sz="3200">
                <a:solidFill>
                  <a:schemeClr val="dk2"/>
                </a:solidFill>
              </a:defRPr>
            </a:lvl6pPr>
            <a:lvl7pPr lvl="6" rtl="0">
              <a:spcBef>
                <a:spcPts val="0"/>
              </a:spcBef>
              <a:spcAft>
                <a:spcPts val="0"/>
              </a:spcAft>
              <a:buNone/>
              <a:defRPr sz="3200">
                <a:solidFill>
                  <a:schemeClr val="dk2"/>
                </a:solidFill>
              </a:defRPr>
            </a:lvl7pPr>
            <a:lvl8pPr lvl="7" rtl="0">
              <a:spcBef>
                <a:spcPts val="0"/>
              </a:spcBef>
              <a:spcAft>
                <a:spcPts val="0"/>
              </a:spcAft>
              <a:buNone/>
              <a:defRPr sz="3200">
                <a:solidFill>
                  <a:schemeClr val="dk2"/>
                </a:solidFill>
              </a:defRPr>
            </a:lvl8pPr>
            <a:lvl9pPr lvl="8" rtl="0">
              <a:spcBef>
                <a:spcPts val="0"/>
              </a:spcBef>
              <a:spcAft>
                <a:spcPts val="0"/>
              </a:spcAft>
              <a:buNone/>
              <a:defRPr sz="3200">
                <a:solidFill>
                  <a:schemeClr val="dk2"/>
                </a:solidFill>
              </a:defRPr>
            </a:lvl9pPr>
          </a:lstStyle>
          <a:p/>
        </p:txBody>
      </p:sp>
      <p:pic>
        <p:nvPicPr>
          <p:cNvPr id="1000" name="Google Shape;1000;p93"/>
          <p:cNvPicPr preferRelativeResize="0"/>
          <p:nvPr/>
        </p:nvPicPr>
        <p:blipFill>
          <a:blip r:embed="rId4">
            <a:alphaModFix/>
          </a:blip>
          <a:stretch>
            <a:fillRect/>
          </a:stretch>
        </p:blipFill>
        <p:spPr>
          <a:xfrm>
            <a:off x="23399853" y="290254"/>
            <a:ext cx="651333" cy="664600"/>
          </a:xfrm>
          <a:prstGeom prst="rect">
            <a:avLst/>
          </a:prstGeom>
          <a:noFill/>
          <a:ln>
            <a:noFill/>
          </a:ln>
        </p:spPr>
      </p:pic>
      <p:sp>
        <p:nvSpPr>
          <p:cNvPr id="1001" name="Google Shape;1001;p93"/>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age Slide Stats IP10">
  <p:cSld name="CUSTOM_15_1">
    <p:spTree>
      <p:nvGrpSpPr>
        <p:cNvPr id="1002" name="Shape 1002"/>
        <p:cNvGrpSpPr/>
        <p:nvPr/>
      </p:nvGrpSpPr>
      <p:grpSpPr>
        <a:xfrm>
          <a:off x="0" y="0"/>
          <a:ext cx="0" cy="0"/>
          <a:chOff x="0" y="0"/>
          <a:chExt cx="0" cy="0"/>
        </a:xfrm>
      </p:grpSpPr>
      <p:pic>
        <p:nvPicPr>
          <p:cNvPr id="1003" name="Google Shape;1003;p94"/>
          <p:cNvPicPr preferRelativeResize="0"/>
          <p:nvPr/>
        </p:nvPicPr>
        <p:blipFill>
          <a:blip r:embed="rId2">
            <a:alphaModFix/>
          </a:blip>
          <a:stretch>
            <a:fillRect/>
          </a:stretch>
        </p:blipFill>
        <p:spPr>
          <a:xfrm>
            <a:off x="0" y="11582428"/>
            <a:ext cx="24383997" cy="2133572"/>
          </a:xfrm>
          <a:prstGeom prst="rect">
            <a:avLst/>
          </a:prstGeom>
          <a:noFill/>
          <a:ln>
            <a:noFill/>
          </a:ln>
        </p:spPr>
      </p:pic>
      <p:sp>
        <p:nvSpPr>
          <p:cNvPr id="1004" name="Google Shape;1004;p94"/>
          <p:cNvSpPr txBox="1"/>
          <p:nvPr>
            <p:ph type="title"/>
          </p:nvPr>
        </p:nvSpPr>
        <p:spPr>
          <a:xfrm>
            <a:off x="1077467" y="954867"/>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005" name="Google Shape;1005;p94"/>
          <p:cNvSpPr txBox="1"/>
          <p:nvPr>
            <p:ph idx="1" type="subTitle"/>
          </p:nvPr>
        </p:nvSpPr>
        <p:spPr>
          <a:xfrm>
            <a:off x="3291273" y="5867978"/>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10700">
                <a:solidFill>
                  <a:schemeClr val="lt1"/>
                </a:solidFill>
                <a:latin typeface="Helvetica Neue"/>
                <a:ea typeface="Helvetica Neue"/>
                <a:cs typeface="Helvetica Neue"/>
                <a:sym typeface="Helvetica Neue"/>
              </a:defRPr>
            </a:lvl1pPr>
            <a:lvl2pPr lvl="1" rtl="0">
              <a:spcBef>
                <a:spcPts val="0"/>
              </a:spcBef>
              <a:spcAft>
                <a:spcPts val="0"/>
              </a:spcAft>
              <a:buNone/>
              <a:defRPr sz="10700">
                <a:solidFill>
                  <a:schemeClr val="lt1"/>
                </a:solidFill>
              </a:defRPr>
            </a:lvl2pPr>
            <a:lvl3pPr lvl="2" rtl="0">
              <a:spcBef>
                <a:spcPts val="0"/>
              </a:spcBef>
              <a:spcAft>
                <a:spcPts val="0"/>
              </a:spcAft>
              <a:buNone/>
              <a:defRPr sz="10700">
                <a:solidFill>
                  <a:schemeClr val="lt1"/>
                </a:solidFill>
              </a:defRPr>
            </a:lvl3pPr>
            <a:lvl4pPr lvl="3" rtl="0">
              <a:spcBef>
                <a:spcPts val="0"/>
              </a:spcBef>
              <a:spcAft>
                <a:spcPts val="0"/>
              </a:spcAft>
              <a:buNone/>
              <a:defRPr sz="10700">
                <a:solidFill>
                  <a:schemeClr val="lt1"/>
                </a:solidFill>
              </a:defRPr>
            </a:lvl4pPr>
            <a:lvl5pPr lvl="4" rtl="0">
              <a:spcBef>
                <a:spcPts val="0"/>
              </a:spcBef>
              <a:spcAft>
                <a:spcPts val="0"/>
              </a:spcAft>
              <a:buNone/>
              <a:defRPr sz="10700">
                <a:solidFill>
                  <a:schemeClr val="lt1"/>
                </a:solidFill>
              </a:defRPr>
            </a:lvl5pPr>
            <a:lvl6pPr lvl="5" rtl="0">
              <a:spcBef>
                <a:spcPts val="0"/>
              </a:spcBef>
              <a:spcAft>
                <a:spcPts val="0"/>
              </a:spcAft>
              <a:buNone/>
              <a:defRPr sz="10700">
                <a:solidFill>
                  <a:schemeClr val="lt1"/>
                </a:solidFill>
              </a:defRPr>
            </a:lvl6pPr>
            <a:lvl7pPr lvl="6" rtl="0">
              <a:spcBef>
                <a:spcPts val="0"/>
              </a:spcBef>
              <a:spcAft>
                <a:spcPts val="0"/>
              </a:spcAft>
              <a:buNone/>
              <a:defRPr sz="10700">
                <a:solidFill>
                  <a:schemeClr val="lt1"/>
                </a:solidFill>
              </a:defRPr>
            </a:lvl7pPr>
            <a:lvl8pPr lvl="7" rtl="0">
              <a:spcBef>
                <a:spcPts val="0"/>
              </a:spcBef>
              <a:spcAft>
                <a:spcPts val="0"/>
              </a:spcAft>
              <a:buNone/>
              <a:defRPr sz="10700">
                <a:solidFill>
                  <a:schemeClr val="lt1"/>
                </a:solidFill>
              </a:defRPr>
            </a:lvl8pPr>
            <a:lvl9pPr lvl="8" rtl="0">
              <a:spcBef>
                <a:spcPts val="0"/>
              </a:spcBef>
              <a:spcAft>
                <a:spcPts val="0"/>
              </a:spcAft>
              <a:buNone/>
              <a:defRPr sz="10700">
                <a:solidFill>
                  <a:schemeClr val="lt1"/>
                </a:solidFill>
              </a:defRPr>
            </a:lvl9pPr>
          </a:lstStyle>
          <a:p/>
        </p:txBody>
      </p:sp>
      <p:sp>
        <p:nvSpPr>
          <p:cNvPr id="1006" name="Google Shape;1006;p94"/>
          <p:cNvSpPr txBox="1"/>
          <p:nvPr>
            <p:ph idx="2" type="subTitle"/>
          </p:nvPr>
        </p:nvSpPr>
        <p:spPr>
          <a:xfrm>
            <a:off x="7432900" y="5106062"/>
            <a:ext cx="6876900" cy="3686400"/>
          </a:xfrm>
          <a:prstGeom prst="rect">
            <a:avLst/>
          </a:prstGeom>
          <a:noFill/>
          <a:ln>
            <a:noFill/>
          </a:ln>
        </p:spPr>
        <p:txBody>
          <a:bodyPr anchorCtr="0" anchor="ctr"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dk2"/>
                </a:solidFill>
              </a:defRPr>
            </a:lvl2pPr>
            <a:lvl3pPr lvl="2" rtl="0">
              <a:spcBef>
                <a:spcPts val="0"/>
              </a:spcBef>
              <a:spcAft>
                <a:spcPts val="0"/>
              </a:spcAft>
              <a:buNone/>
              <a:defRPr sz="3200">
                <a:solidFill>
                  <a:schemeClr val="dk2"/>
                </a:solidFill>
              </a:defRPr>
            </a:lvl3pPr>
            <a:lvl4pPr lvl="3" rtl="0">
              <a:spcBef>
                <a:spcPts val="0"/>
              </a:spcBef>
              <a:spcAft>
                <a:spcPts val="0"/>
              </a:spcAft>
              <a:buNone/>
              <a:defRPr sz="3200">
                <a:solidFill>
                  <a:schemeClr val="dk2"/>
                </a:solidFill>
              </a:defRPr>
            </a:lvl4pPr>
            <a:lvl5pPr lvl="4" rtl="0">
              <a:spcBef>
                <a:spcPts val="0"/>
              </a:spcBef>
              <a:spcAft>
                <a:spcPts val="0"/>
              </a:spcAft>
              <a:buNone/>
              <a:defRPr sz="3200">
                <a:solidFill>
                  <a:schemeClr val="dk2"/>
                </a:solidFill>
              </a:defRPr>
            </a:lvl5pPr>
            <a:lvl6pPr lvl="5" rtl="0">
              <a:spcBef>
                <a:spcPts val="0"/>
              </a:spcBef>
              <a:spcAft>
                <a:spcPts val="0"/>
              </a:spcAft>
              <a:buNone/>
              <a:defRPr sz="3200">
                <a:solidFill>
                  <a:schemeClr val="dk2"/>
                </a:solidFill>
              </a:defRPr>
            </a:lvl6pPr>
            <a:lvl7pPr lvl="6" rtl="0">
              <a:spcBef>
                <a:spcPts val="0"/>
              </a:spcBef>
              <a:spcAft>
                <a:spcPts val="0"/>
              </a:spcAft>
              <a:buNone/>
              <a:defRPr sz="3200">
                <a:solidFill>
                  <a:schemeClr val="dk2"/>
                </a:solidFill>
              </a:defRPr>
            </a:lvl7pPr>
            <a:lvl8pPr lvl="7" rtl="0">
              <a:spcBef>
                <a:spcPts val="0"/>
              </a:spcBef>
              <a:spcAft>
                <a:spcPts val="0"/>
              </a:spcAft>
              <a:buNone/>
              <a:defRPr sz="3200">
                <a:solidFill>
                  <a:schemeClr val="dk2"/>
                </a:solidFill>
              </a:defRPr>
            </a:lvl8pPr>
            <a:lvl9pPr lvl="8" rtl="0">
              <a:spcBef>
                <a:spcPts val="0"/>
              </a:spcBef>
              <a:spcAft>
                <a:spcPts val="0"/>
              </a:spcAft>
              <a:buNone/>
              <a:defRPr sz="3200">
                <a:solidFill>
                  <a:schemeClr val="dk2"/>
                </a:solidFill>
              </a:defRPr>
            </a:lvl9pPr>
          </a:lstStyle>
          <a:p/>
        </p:txBody>
      </p:sp>
      <p:pic>
        <p:nvPicPr>
          <p:cNvPr id="1007" name="Google Shape;1007;p94"/>
          <p:cNvPicPr preferRelativeResize="0"/>
          <p:nvPr/>
        </p:nvPicPr>
        <p:blipFill>
          <a:blip r:embed="rId3">
            <a:alphaModFix/>
          </a:blip>
          <a:stretch>
            <a:fillRect/>
          </a:stretch>
        </p:blipFill>
        <p:spPr>
          <a:xfrm>
            <a:off x="23399853" y="290254"/>
            <a:ext cx="651333" cy="664600"/>
          </a:xfrm>
          <a:prstGeom prst="rect">
            <a:avLst/>
          </a:prstGeom>
          <a:noFill/>
          <a:ln>
            <a:noFill/>
          </a:ln>
        </p:spPr>
      </p:pic>
      <p:sp>
        <p:nvSpPr>
          <p:cNvPr id="1008" name="Google Shape;1008;p94"/>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pic>
        <p:nvPicPr>
          <p:cNvPr id="1009" name="Google Shape;1009;p94"/>
          <p:cNvPicPr preferRelativeResize="0"/>
          <p:nvPr/>
        </p:nvPicPr>
        <p:blipFill>
          <a:blip r:embed="rId4">
            <a:alphaModFix/>
          </a:blip>
          <a:stretch>
            <a:fillRect/>
          </a:stretch>
        </p:blipFill>
        <p:spPr>
          <a:xfrm>
            <a:off x="17869967" y="1188900"/>
            <a:ext cx="5217931" cy="9982194"/>
          </a:xfrm>
          <a:prstGeom prst="rect">
            <a:avLst/>
          </a:prstGeom>
          <a:noFill/>
          <a:ln>
            <a:noFill/>
          </a:ln>
          <a:effectLst>
            <a:outerShdw blurRad="542925" rotWithShape="0" algn="bl" dist="19050">
              <a:srgbClr val="000000">
                <a:alpha val="9000"/>
              </a:srgbClr>
            </a:outerShdw>
          </a:effectLst>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Slide">
  <p:cSld name="CUSTOM_7">
    <p:spTree>
      <p:nvGrpSpPr>
        <p:cNvPr id="1010" name="Shape 1010"/>
        <p:cNvGrpSpPr/>
        <p:nvPr/>
      </p:nvGrpSpPr>
      <p:grpSpPr>
        <a:xfrm>
          <a:off x="0" y="0"/>
          <a:ext cx="0" cy="0"/>
          <a:chOff x="0" y="0"/>
          <a:chExt cx="0" cy="0"/>
        </a:xfrm>
      </p:grpSpPr>
      <p:pic>
        <p:nvPicPr>
          <p:cNvPr id="1011" name="Google Shape;1011;p95"/>
          <p:cNvPicPr preferRelativeResize="0"/>
          <p:nvPr/>
        </p:nvPicPr>
        <p:blipFill>
          <a:blip r:embed="rId2">
            <a:alphaModFix/>
          </a:blip>
          <a:stretch>
            <a:fillRect/>
          </a:stretch>
        </p:blipFill>
        <p:spPr>
          <a:xfrm>
            <a:off x="23399853" y="290254"/>
            <a:ext cx="651333" cy="664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Main Points">
  <p:cSld name="CUSTOM_17">
    <p:spTree>
      <p:nvGrpSpPr>
        <p:cNvPr id="1012" name="Shape 1012"/>
        <p:cNvGrpSpPr/>
        <p:nvPr/>
      </p:nvGrpSpPr>
      <p:grpSpPr>
        <a:xfrm>
          <a:off x="0" y="0"/>
          <a:ext cx="0" cy="0"/>
          <a:chOff x="0" y="0"/>
          <a:chExt cx="0" cy="0"/>
        </a:xfrm>
      </p:grpSpPr>
      <p:pic>
        <p:nvPicPr>
          <p:cNvPr id="1013" name="Google Shape;1013;p96"/>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1014" name="Google Shape;1014;p96"/>
          <p:cNvSpPr txBox="1"/>
          <p:nvPr>
            <p:ph type="title"/>
          </p:nvPr>
        </p:nvSpPr>
        <p:spPr>
          <a:xfrm>
            <a:off x="1077467" y="954867"/>
            <a:ext cx="197064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015" name="Google Shape;1015;p96"/>
          <p:cNvSpPr/>
          <p:nvPr/>
        </p:nvSpPr>
        <p:spPr>
          <a:xfrm>
            <a:off x="1376133" y="4814800"/>
            <a:ext cx="6416700" cy="75504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016" name="Google Shape;1016;p96"/>
          <p:cNvSpPr/>
          <p:nvPr/>
        </p:nvSpPr>
        <p:spPr>
          <a:xfrm>
            <a:off x="8983600" y="4815133"/>
            <a:ext cx="6416700" cy="75504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017" name="Google Shape;1017;p96"/>
          <p:cNvSpPr/>
          <p:nvPr/>
        </p:nvSpPr>
        <p:spPr>
          <a:xfrm>
            <a:off x="16591067" y="4815133"/>
            <a:ext cx="6416700" cy="7550400"/>
          </a:xfrm>
          <a:prstGeom prst="rect">
            <a:avLst/>
          </a:prstGeom>
          <a:solidFill>
            <a:srgbClr val="FFFFFF"/>
          </a:solidFill>
          <a:ln>
            <a:noFill/>
          </a:ln>
          <a:effectLst>
            <a:outerShdw blurRad="57150" rotWithShape="0" algn="bl" dir="2220000" dist="47625">
              <a:srgbClr val="B7B7B7">
                <a:alpha val="22000"/>
              </a:srgbClr>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018" name="Google Shape;1018;p96"/>
          <p:cNvSpPr txBox="1"/>
          <p:nvPr>
            <p:ph idx="1" type="subTitle"/>
          </p:nvPr>
        </p:nvSpPr>
        <p:spPr>
          <a:xfrm>
            <a:off x="10018800" y="6759958"/>
            <a:ext cx="4346400" cy="4992000"/>
          </a:xfrm>
          <a:prstGeom prst="rect">
            <a:avLst/>
          </a:prstGeom>
          <a:noFill/>
          <a:ln>
            <a:noFill/>
          </a:ln>
        </p:spPr>
        <p:txBody>
          <a:bodyPr anchorCtr="0" anchor="ctr" bIns="243800" lIns="243800" spcFirstLastPara="1" rIns="243800" wrap="square" tIns="243800">
            <a:noAutofit/>
          </a:bodyPr>
          <a:lstStyle>
            <a:lvl1pPr lvl="0" rtl="0" algn="ctr">
              <a:lnSpc>
                <a:spcPct val="115000"/>
              </a:lnSpc>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lgn="ctr">
              <a:lnSpc>
                <a:spcPct val="115000"/>
              </a:lnSpc>
              <a:spcBef>
                <a:spcPts val="0"/>
              </a:spcBef>
              <a:spcAft>
                <a:spcPts val="0"/>
              </a:spcAft>
              <a:buNone/>
              <a:defRPr sz="3200">
                <a:latin typeface="Helvetica Neue Light"/>
                <a:ea typeface="Helvetica Neue Light"/>
                <a:cs typeface="Helvetica Neue Light"/>
                <a:sym typeface="Helvetica Neue Light"/>
              </a:defRPr>
            </a:lvl2pPr>
            <a:lvl3pPr lvl="2" rtl="0" algn="ctr">
              <a:lnSpc>
                <a:spcPct val="115000"/>
              </a:lnSpc>
              <a:spcBef>
                <a:spcPts val="0"/>
              </a:spcBef>
              <a:spcAft>
                <a:spcPts val="0"/>
              </a:spcAft>
              <a:buNone/>
              <a:defRPr sz="3200">
                <a:latin typeface="Helvetica Neue Light"/>
                <a:ea typeface="Helvetica Neue Light"/>
                <a:cs typeface="Helvetica Neue Light"/>
                <a:sym typeface="Helvetica Neue Light"/>
              </a:defRPr>
            </a:lvl3pPr>
            <a:lvl4pPr lvl="3" rtl="0" algn="ctr">
              <a:lnSpc>
                <a:spcPct val="115000"/>
              </a:lnSpc>
              <a:spcBef>
                <a:spcPts val="0"/>
              </a:spcBef>
              <a:spcAft>
                <a:spcPts val="0"/>
              </a:spcAft>
              <a:buNone/>
              <a:defRPr sz="3200">
                <a:latin typeface="Helvetica Neue Light"/>
                <a:ea typeface="Helvetica Neue Light"/>
                <a:cs typeface="Helvetica Neue Light"/>
                <a:sym typeface="Helvetica Neue Light"/>
              </a:defRPr>
            </a:lvl4pPr>
            <a:lvl5pPr lvl="4" rtl="0" algn="ctr">
              <a:lnSpc>
                <a:spcPct val="115000"/>
              </a:lnSpc>
              <a:spcBef>
                <a:spcPts val="0"/>
              </a:spcBef>
              <a:spcAft>
                <a:spcPts val="0"/>
              </a:spcAft>
              <a:buNone/>
              <a:defRPr sz="3200">
                <a:latin typeface="Helvetica Neue Light"/>
                <a:ea typeface="Helvetica Neue Light"/>
                <a:cs typeface="Helvetica Neue Light"/>
                <a:sym typeface="Helvetica Neue Light"/>
              </a:defRPr>
            </a:lvl5pPr>
            <a:lvl6pPr lvl="5" rtl="0" algn="ctr">
              <a:lnSpc>
                <a:spcPct val="115000"/>
              </a:lnSpc>
              <a:spcBef>
                <a:spcPts val="0"/>
              </a:spcBef>
              <a:spcAft>
                <a:spcPts val="0"/>
              </a:spcAft>
              <a:buNone/>
              <a:defRPr sz="3200">
                <a:latin typeface="Helvetica Neue Light"/>
                <a:ea typeface="Helvetica Neue Light"/>
                <a:cs typeface="Helvetica Neue Light"/>
                <a:sym typeface="Helvetica Neue Light"/>
              </a:defRPr>
            </a:lvl6pPr>
            <a:lvl7pPr lvl="6" rtl="0" algn="ctr">
              <a:lnSpc>
                <a:spcPct val="115000"/>
              </a:lnSpc>
              <a:spcBef>
                <a:spcPts val="0"/>
              </a:spcBef>
              <a:spcAft>
                <a:spcPts val="0"/>
              </a:spcAft>
              <a:buNone/>
              <a:defRPr sz="3200">
                <a:latin typeface="Helvetica Neue Light"/>
                <a:ea typeface="Helvetica Neue Light"/>
                <a:cs typeface="Helvetica Neue Light"/>
                <a:sym typeface="Helvetica Neue Light"/>
              </a:defRPr>
            </a:lvl7pPr>
            <a:lvl8pPr lvl="7" rtl="0" algn="ctr">
              <a:lnSpc>
                <a:spcPct val="115000"/>
              </a:lnSpc>
              <a:spcBef>
                <a:spcPts val="0"/>
              </a:spcBef>
              <a:spcAft>
                <a:spcPts val="0"/>
              </a:spcAft>
              <a:buNone/>
              <a:defRPr sz="3200">
                <a:latin typeface="Helvetica Neue Light"/>
                <a:ea typeface="Helvetica Neue Light"/>
                <a:cs typeface="Helvetica Neue Light"/>
                <a:sym typeface="Helvetica Neue Light"/>
              </a:defRPr>
            </a:lvl8pPr>
            <a:lvl9pPr lvl="8" rtl="0" algn="ctr">
              <a:lnSpc>
                <a:spcPct val="115000"/>
              </a:lnSpc>
              <a:spcBef>
                <a:spcPts val="0"/>
              </a:spcBef>
              <a:spcAft>
                <a:spcPts val="0"/>
              </a:spcAft>
              <a:buNone/>
              <a:defRPr sz="3200">
                <a:latin typeface="Helvetica Neue Light"/>
                <a:ea typeface="Helvetica Neue Light"/>
                <a:cs typeface="Helvetica Neue Light"/>
                <a:sym typeface="Helvetica Neue Light"/>
              </a:defRPr>
            </a:lvl9pPr>
          </a:lstStyle>
          <a:p/>
        </p:txBody>
      </p:sp>
      <p:sp>
        <p:nvSpPr>
          <p:cNvPr id="1019" name="Google Shape;1019;p96"/>
          <p:cNvSpPr txBox="1"/>
          <p:nvPr>
            <p:ph idx="2" type="subTitle"/>
          </p:nvPr>
        </p:nvSpPr>
        <p:spPr>
          <a:xfrm>
            <a:off x="17626267" y="6759958"/>
            <a:ext cx="4346400" cy="4992000"/>
          </a:xfrm>
          <a:prstGeom prst="rect">
            <a:avLst/>
          </a:prstGeom>
          <a:noFill/>
          <a:ln>
            <a:noFill/>
          </a:ln>
        </p:spPr>
        <p:txBody>
          <a:bodyPr anchorCtr="0" anchor="ctr" bIns="243800" lIns="243800" spcFirstLastPara="1" rIns="243800" wrap="square" tIns="243800">
            <a:noAutofit/>
          </a:bodyPr>
          <a:lstStyle>
            <a:lvl1pPr lvl="0" rtl="0" algn="ctr">
              <a:lnSpc>
                <a:spcPct val="115000"/>
              </a:lnSpc>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lgn="ctr">
              <a:lnSpc>
                <a:spcPct val="115000"/>
              </a:lnSpc>
              <a:spcBef>
                <a:spcPts val="0"/>
              </a:spcBef>
              <a:spcAft>
                <a:spcPts val="0"/>
              </a:spcAft>
              <a:buNone/>
              <a:defRPr sz="3200">
                <a:latin typeface="Helvetica Neue Light"/>
                <a:ea typeface="Helvetica Neue Light"/>
                <a:cs typeface="Helvetica Neue Light"/>
                <a:sym typeface="Helvetica Neue Light"/>
              </a:defRPr>
            </a:lvl2pPr>
            <a:lvl3pPr lvl="2" rtl="0" algn="ctr">
              <a:lnSpc>
                <a:spcPct val="115000"/>
              </a:lnSpc>
              <a:spcBef>
                <a:spcPts val="0"/>
              </a:spcBef>
              <a:spcAft>
                <a:spcPts val="0"/>
              </a:spcAft>
              <a:buNone/>
              <a:defRPr sz="3200">
                <a:latin typeface="Helvetica Neue Light"/>
                <a:ea typeface="Helvetica Neue Light"/>
                <a:cs typeface="Helvetica Neue Light"/>
                <a:sym typeface="Helvetica Neue Light"/>
              </a:defRPr>
            </a:lvl3pPr>
            <a:lvl4pPr lvl="3" rtl="0" algn="ctr">
              <a:lnSpc>
                <a:spcPct val="115000"/>
              </a:lnSpc>
              <a:spcBef>
                <a:spcPts val="0"/>
              </a:spcBef>
              <a:spcAft>
                <a:spcPts val="0"/>
              </a:spcAft>
              <a:buNone/>
              <a:defRPr sz="3200">
                <a:latin typeface="Helvetica Neue Light"/>
                <a:ea typeface="Helvetica Neue Light"/>
                <a:cs typeface="Helvetica Neue Light"/>
                <a:sym typeface="Helvetica Neue Light"/>
              </a:defRPr>
            </a:lvl4pPr>
            <a:lvl5pPr lvl="4" rtl="0" algn="ctr">
              <a:lnSpc>
                <a:spcPct val="115000"/>
              </a:lnSpc>
              <a:spcBef>
                <a:spcPts val="0"/>
              </a:spcBef>
              <a:spcAft>
                <a:spcPts val="0"/>
              </a:spcAft>
              <a:buNone/>
              <a:defRPr sz="3200">
                <a:latin typeface="Helvetica Neue Light"/>
                <a:ea typeface="Helvetica Neue Light"/>
                <a:cs typeface="Helvetica Neue Light"/>
                <a:sym typeface="Helvetica Neue Light"/>
              </a:defRPr>
            </a:lvl5pPr>
            <a:lvl6pPr lvl="5" rtl="0" algn="ctr">
              <a:lnSpc>
                <a:spcPct val="115000"/>
              </a:lnSpc>
              <a:spcBef>
                <a:spcPts val="0"/>
              </a:spcBef>
              <a:spcAft>
                <a:spcPts val="0"/>
              </a:spcAft>
              <a:buNone/>
              <a:defRPr sz="3200">
                <a:latin typeface="Helvetica Neue Light"/>
                <a:ea typeface="Helvetica Neue Light"/>
                <a:cs typeface="Helvetica Neue Light"/>
                <a:sym typeface="Helvetica Neue Light"/>
              </a:defRPr>
            </a:lvl6pPr>
            <a:lvl7pPr lvl="6" rtl="0" algn="ctr">
              <a:lnSpc>
                <a:spcPct val="115000"/>
              </a:lnSpc>
              <a:spcBef>
                <a:spcPts val="0"/>
              </a:spcBef>
              <a:spcAft>
                <a:spcPts val="0"/>
              </a:spcAft>
              <a:buNone/>
              <a:defRPr sz="3200">
                <a:latin typeface="Helvetica Neue Light"/>
                <a:ea typeface="Helvetica Neue Light"/>
                <a:cs typeface="Helvetica Neue Light"/>
                <a:sym typeface="Helvetica Neue Light"/>
              </a:defRPr>
            </a:lvl7pPr>
            <a:lvl8pPr lvl="7" rtl="0" algn="ctr">
              <a:lnSpc>
                <a:spcPct val="115000"/>
              </a:lnSpc>
              <a:spcBef>
                <a:spcPts val="0"/>
              </a:spcBef>
              <a:spcAft>
                <a:spcPts val="0"/>
              </a:spcAft>
              <a:buNone/>
              <a:defRPr sz="3200">
                <a:latin typeface="Helvetica Neue Light"/>
                <a:ea typeface="Helvetica Neue Light"/>
                <a:cs typeface="Helvetica Neue Light"/>
                <a:sym typeface="Helvetica Neue Light"/>
              </a:defRPr>
            </a:lvl8pPr>
            <a:lvl9pPr lvl="8" rtl="0" algn="ctr">
              <a:lnSpc>
                <a:spcPct val="115000"/>
              </a:lnSpc>
              <a:spcBef>
                <a:spcPts val="0"/>
              </a:spcBef>
              <a:spcAft>
                <a:spcPts val="0"/>
              </a:spcAft>
              <a:buNone/>
              <a:defRPr sz="3200">
                <a:latin typeface="Helvetica Neue Light"/>
                <a:ea typeface="Helvetica Neue Light"/>
                <a:cs typeface="Helvetica Neue Light"/>
                <a:sym typeface="Helvetica Neue Light"/>
              </a:defRPr>
            </a:lvl9pPr>
          </a:lstStyle>
          <a:p/>
        </p:txBody>
      </p:sp>
      <p:sp>
        <p:nvSpPr>
          <p:cNvPr id="1020" name="Google Shape;1020;p96"/>
          <p:cNvSpPr txBox="1"/>
          <p:nvPr>
            <p:ph idx="3" type="subTitle"/>
          </p:nvPr>
        </p:nvSpPr>
        <p:spPr>
          <a:xfrm>
            <a:off x="3494641" y="5293479"/>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10700">
                <a:solidFill>
                  <a:schemeClr val="lt1"/>
                </a:solidFill>
                <a:latin typeface="Helvetica Neue"/>
                <a:ea typeface="Helvetica Neue"/>
                <a:cs typeface="Helvetica Neue"/>
                <a:sym typeface="Helvetica Neue"/>
              </a:defRPr>
            </a:lvl1pPr>
            <a:lvl2pPr lvl="1" rtl="0">
              <a:spcBef>
                <a:spcPts val="0"/>
              </a:spcBef>
              <a:spcAft>
                <a:spcPts val="0"/>
              </a:spcAft>
              <a:buNone/>
              <a:defRPr sz="10700">
                <a:solidFill>
                  <a:schemeClr val="lt1"/>
                </a:solidFill>
              </a:defRPr>
            </a:lvl2pPr>
            <a:lvl3pPr lvl="2" rtl="0">
              <a:spcBef>
                <a:spcPts val="0"/>
              </a:spcBef>
              <a:spcAft>
                <a:spcPts val="0"/>
              </a:spcAft>
              <a:buNone/>
              <a:defRPr sz="10700">
                <a:solidFill>
                  <a:schemeClr val="lt1"/>
                </a:solidFill>
              </a:defRPr>
            </a:lvl3pPr>
            <a:lvl4pPr lvl="3" rtl="0">
              <a:spcBef>
                <a:spcPts val="0"/>
              </a:spcBef>
              <a:spcAft>
                <a:spcPts val="0"/>
              </a:spcAft>
              <a:buNone/>
              <a:defRPr sz="10700">
                <a:solidFill>
                  <a:schemeClr val="lt1"/>
                </a:solidFill>
              </a:defRPr>
            </a:lvl4pPr>
            <a:lvl5pPr lvl="4" rtl="0">
              <a:spcBef>
                <a:spcPts val="0"/>
              </a:spcBef>
              <a:spcAft>
                <a:spcPts val="0"/>
              </a:spcAft>
              <a:buNone/>
              <a:defRPr sz="10700">
                <a:solidFill>
                  <a:schemeClr val="lt1"/>
                </a:solidFill>
              </a:defRPr>
            </a:lvl5pPr>
            <a:lvl6pPr lvl="5" rtl="0">
              <a:spcBef>
                <a:spcPts val="0"/>
              </a:spcBef>
              <a:spcAft>
                <a:spcPts val="0"/>
              </a:spcAft>
              <a:buNone/>
              <a:defRPr sz="10700">
                <a:solidFill>
                  <a:schemeClr val="lt1"/>
                </a:solidFill>
              </a:defRPr>
            </a:lvl6pPr>
            <a:lvl7pPr lvl="6" rtl="0">
              <a:spcBef>
                <a:spcPts val="0"/>
              </a:spcBef>
              <a:spcAft>
                <a:spcPts val="0"/>
              </a:spcAft>
              <a:buNone/>
              <a:defRPr sz="10700">
                <a:solidFill>
                  <a:schemeClr val="lt1"/>
                </a:solidFill>
              </a:defRPr>
            </a:lvl7pPr>
            <a:lvl8pPr lvl="7" rtl="0">
              <a:spcBef>
                <a:spcPts val="0"/>
              </a:spcBef>
              <a:spcAft>
                <a:spcPts val="0"/>
              </a:spcAft>
              <a:buNone/>
              <a:defRPr sz="10700">
                <a:solidFill>
                  <a:schemeClr val="lt1"/>
                </a:solidFill>
              </a:defRPr>
            </a:lvl8pPr>
            <a:lvl9pPr lvl="8" rtl="0">
              <a:spcBef>
                <a:spcPts val="0"/>
              </a:spcBef>
              <a:spcAft>
                <a:spcPts val="0"/>
              </a:spcAft>
              <a:buNone/>
              <a:defRPr sz="10700">
                <a:solidFill>
                  <a:schemeClr val="lt1"/>
                </a:solidFill>
              </a:defRPr>
            </a:lvl9pPr>
          </a:lstStyle>
          <a:p/>
        </p:txBody>
      </p:sp>
      <p:sp>
        <p:nvSpPr>
          <p:cNvPr id="1021" name="Google Shape;1021;p96"/>
          <p:cNvSpPr txBox="1"/>
          <p:nvPr>
            <p:ph idx="4" type="subTitle"/>
          </p:nvPr>
        </p:nvSpPr>
        <p:spPr>
          <a:xfrm>
            <a:off x="2411333" y="6759958"/>
            <a:ext cx="4346400" cy="4992000"/>
          </a:xfrm>
          <a:prstGeom prst="rect">
            <a:avLst/>
          </a:prstGeom>
          <a:noFill/>
          <a:ln>
            <a:noFill/>
          </a:ln>
        </p:spPr>
        <p:txBody>
          <a:bodyPr anchorCtr="0" anchor="ctr" bIns="243800" lIns="243800" spcFirstLastPara="1" rIns="243800" wrap="square" tIns="243800">
            <a:noAutofit/>
          </a:bodyPr>
          <a:lstStyle>
            <a:lvl1pPr lvl="0" rtl="0" algn="ctr">
              <a:lnSpc>
                <a:spcPct val="115000"/>
              </a:lnSpc>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lgn="ctr">
              <a:lnSpc>
                <a:spcPct val="115000"/>
              </a:lnSpc>
              <a:spcBef>
                <a:spcPts val="0"/>
              </a:spcBef>
              <a:spcAft>
                <a:spcPts val="0"/>
              </a:spcAft>
              <a:buNone/>
              <a:defRPr sz="3200">
                <a:latin typeface="Helvetica Neue Light"/>
                <a:ea typeface="Helvetica Neue Light"/>
                <a:cs typeface="Helvetica Neue Light"/>
                <a:sym typeface="Helvetica Neue Light"/>
              </a:defRPr>
            </a:lvl2pPr>
            <a:lvl3pPr lvl="2" rtl="0" algn="ctr">
              <a:lnSpc>
                <a:spcPct val="115000"/>
              </a:lnSpc>
              <a:spcBef>
                <a:spcPts val="0"/>
              </a:spcBef>
              <a:spcAft>
                <a:spcPts val="0"/>
              </a:spcAft>
              <a:buNone/>
              <a:defRPr sz="3200">
                <a:latin typeface="Helvetica Neue Light"/>
                <a:ea typeface="Helvetica Neue Light"/>
                <a:cs typeface="Helvetica Neue Light"/>
                <a:sym typeface="Helvetica Neue Light"/>
              </a:defRPr>
            </a:lvl3pPr>
            <a:lvl4pPr lvl="3" rtl="0" algn="ctr">
              <a:lnSpc>
                <a:spcPct val="115000"/>
              </a:lnSpc>
              <a:spcBef>
                <a:spcPts val="0"/>
              </a:spcBef>
              <a:spcAft>
                <a:spcPts val="0"/>
              </a:spcAft>
              <a:buNone/>
              <a:defRPr sz="3200">
                <a:latin typeface="Helvetica Neue Light"/>
                <a:ea typeface="Helvetica Neue Light"/>
                <a:cs typeface="Helvetica Neue Light"/>
                <a:sym typeface="Helvetica Neue Light"/>
              </a:defRPr>
            </a:lvl4pPr>
            <a:lvl5pPr lvl="4" rtl="0" algn="ctr">
              <a:lnSpc>
                <a:spcPct val="115000"/>
              </a:lnSpc>
              <a:spcBef>
                <a:spcPts val="0"/>
              </a:spcBef>
              <a:spcAft>
                <a:spcPts val="0"/>
              </a:spcAft>
              <a:buNone/>
              <a:defRPr sz="3200">
                <a:latin typeface="Helvetica Neue Light"/>
                <a:ea typeface="Helvetica Neue Light"/>
                <a:cs typeface="Helvetica Neue Light"/>
                <a:sym typeface="Helvetica Neue Light"/>
              </a:defRPr>
            </a:lvl5pPr>
            <a:lvl6pPr lvl="5" rtl="0" algn="ctr">
              <a:lnSpc>
                <a:spcPct val="115000"/>
              </a:lnSpc>
              <a:spcBef>
                <a:spcPts val="0"/>
              </a:spcBef>
              <a:spcAft>
                <a:spcPts val="0"/>
              </a:spcAft>
              <a:buNone/>
              <a:defRPr sz="3200">
                <a:latin typeface="Helvetica Neue Light"/>
                <a:ea typeface="Helvetica Neue Light"/>
                <a:cs typeface="Helvetica Neue Light"/>
                <a:sym typeface="Helvetica Neue Light"/>
              </a:defRPr>
            </a:lvl6pPr>
            <a:lvl7pPr lvl="6" rtl="0" algn="ctr">
              <a:lnSpc>
                <a:spcPct val="115000"/>
              </a:lnSpc>
              <a:spcBef>
                <a:spcPts val="0"/>
              </a:spcBef>
              <a:spcAft>
                <a:spcPts val="0"/>
              </a:spcAft>
              <a:buNone/>
              <a:defRPr sz="3200">
                <a:latin typeface="Helvetica Neue Light"/>
                <a:ea typeface="Helvetica Neue Light"/>
                <a:cs typeface="Helvetica Neue Light"/>
                <a:sym typeface="Helvetica Neue Light"/>
              </a:defRPr>
            </a:lvl7pPr>
            <a:lvl8pPr lvl="7" rtl="0" algn="ctr">
              <a:lnSpc>
                <a:spcPct val="115000"/>
              </a:lnSpc>
              <a:spcBef>
                <a:spcPts val="0"/>
              </a:spcBef>
              <a:spcAft>
                <a:spcPts val="0"/>
              </a:spcAft>
              <a:buNone/>
              <a:defRPr sz="3200">
                <a:latin typeface="Helvetica Neue Light"/>
                <a:ea typeface="Helvetica Neue Light"/>
                <a:cs typeface="Helvetica Neue Light"/>
                <a:sym typeface="Helvetica Neue Light"/>
              </a:defRPr>
            </a:lvl8pPr>
            <a:lvl9pPr lvl="8" rtl="0" algn="ctr">
              <a:lnSpc>
                <a:spcPct val="115000"/>
              </a:lnSpc>
              <a:spcBef>
                <a:spcPts val="0"/>
              </a:spcBef>
              <a:spcAft>
                <a:spcPts val="0"/>
              </a:spcAft>
              <a:buNone/>
              <a:defRPr sz="3200">
                <a:latin typeface="Helvetica Neue Light"/>
                <a:ea typeface="Helvetica Neue Light"/>
                <a:cs typeface="Helvetica Neue Light"/>
                <a:sym typeface="Helvetica Neue Light"/>
              </a:defRPr>
            </a:lvl9pPr>
          </a:lstStyle>
          <a:p/>
        </p:txBody>
      </p:sp>
      <p:sp>
        <p:nvSpPr>
          <p:cNvPr id="1022" name="Google Shape;1022;p96"/>
          <p:cNvSpPr txBox="1"/>
          <p:nvPr>
            <p:ph idx="5" type="subTitle"/>
          </p:nvPr>
        </p:nvSpPr>
        <p:spPr>
          <a:xfrm>
            <a:off x="11102108" y="5293479"/>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10700">
                <a:solidFill>
                  <a:schemeClr val="lt1"/>
                </a:solidFill>
                <a:latin typeface="Helvetica Neue"/>
                <a:ea typeface="Helvetica Neue"/>
                <a:cs typeface="Helvetica Neue"/>
                <a:sym typeface="Helvetica Neue"/>
              </a:defRPr>
            </a:lvl1pPr>
            <a:lvl2pPr lvl="1" rtl="0">
              <a:spcBef>
                <a:spcPts val="0"/>
              </a:spcBef>
              <a:spcAft>
                <a:spcPts val="0"/>
              </a:spcAft>
              <a:buNone/>
              <a:defRPr sz="10700">
                <a:solidFill>
                  <a:schemeClr val="lt1"/>
                </a:solidFill>
              </a:defRPr>
            </a:lvl2pPr>
            <a:lvl3pPr lvl="2" rtl="0">
              <a:spcBef>
                <a:spcPts val="0"/>
              </a:spcBef>
              <a:spcAft>
                <a:spcPts val="0"/>
              </a:spcAft>
              <a:buNone/>
              <a:defRPr sz="10700">
                <a:solidFill>
                  <a:schemeClr val="lt1"/>
                </a:solidFill>
              </a:defRPr>
            </a:lvl3pPr>
            <a:lvl4pPr lvl="3" rtl="0">
              <a:spcBef>
                <a:spcPts val="0"/>
              </a:spcBef>
              <a:spcAft>
                <a:spcPts val="0"/>
              </a:spcAft>
              <a:buNone/>
              <a:defRPr sz="10700">
                <a:solidFill>
                  <a:schemeClr val="lt1"/>
                </a:solidFill>
              </a:defRPr>
            </a:lvl4pPr>
            <a:lvl5pPr lvl="4" rtl="0">
              <a:spcBef>
                <a:spcPts val="0"/>
              </a:spcBef>
              <a:spcAft>
                <a:spcPts val="0"/>
              </a:spcAft>
              <a:buNone/>
              <a:defRPr sz="10700">
                <a:solidFill>
                  <a:schemeClr val="lt1"/>
                </a:solidFill>
              </a:defRPr>
            </a:lvl5pPr>
            <a:lvl6pPr lvl="5" rtl="0">
              <a:spcBef>
                <a:spcPts val="0"/>
              </a:spcBef>
              <a:spcAft>
                <a:spcPts val="0"/>
              </a:spcAft>
              <a:buNone/>
              <a:defRPr sz="10700">
                <a:solidFill>
                  <a:schemeClr val="lt1"/>
                </a:solidFill>
              </a:defRPr>
            </a:lvl6pPr>
            <a:lvl7pPr lvl="6" rtl="0">
              <a:spcBef>
                <a:spcPts val="0"/>
              </a:spcBef>
              <a:spcAft>
                <a:spcPts val="0"/>
              </a:spcAft>
              <a:buNone/>
              <a:defRPr sz="10700">
                <a:solidFill>
                  <a:schemeClr val="lt1"/>
                </a:solidFill>
              </a:defRPr>
            </a:lvl7pPr>
            <a:lvl8pPr lvl="7" rtl="0">
              <a:spcBef>
                <a:spcPts val="0"/>
              </a:spcBef>
              <a:spcAft>
                <a:spcPts val="0"/>
              </a:spcAft>
              <a:buNone/>
              <a:defRPr sz="10700">
                <a:solidFill>
                  <a:schemeClr val="lt1"/>
                </a:solidFill>
              </a:defRPr>
            </a:lvl8pPr>
            <a:lvl9pPr lvl="8" rtl="0">
              <a:spcBef>
                <a:spcPts val="0"/>
              </a:spcBef>
              <a:spcAft>
                <a:spcPts val="0"/>
              </a:spcAft>
              <a:buNone/>
              <a:defRPr sz="10700">
                <a:solidFill>
                  <a:schemeClr val="lt1"/>
                </a:solidFill>
              </a:defRPr>
            </a:lvl9pPr>
          </a:lstStyle>
          <a:p/>
        </p:txBody>
      </p:sp>
      <p:sp>
        <p:nvSpPr>
          <p:cNvPr id="1023" name="Google Shape;1023;p96"/>
          <p:cNvSpPr txBox="1"/>
          <p:nvPr>
            <p:ph idx="6" type="subTitle"/>
          </p:nvPr>
        </p:nvSpPr>
        <p:spPr>
          <a:xfrm>
            <a:off x="18709575" y="5293479"/>
            <a:ext cx="2050500" cy="1011900"/>
          </a:xfrm>
          <a:prstGeom prst="rect">
            <a:avLst/>
          </a:prstGeom>
          <a:noFill/>
          <a:ln>
            <a:noFill/>
          </a:ln>
        </p:spPr>
        <p:txBody>
          <a:bodyPr anchorCtr="0" anchor="t" bIns="243800" lIns="243800" spcFirstLastPara="1" rIns="243800" wrap="square" tIns="243800">
            <a:noAutofit/>
          </a:bodyPr>
          <a:lstStyle>
            <a:lvl1pPr lvl="0" rtl="0" algn="ctr">
              <a:spcBef>
                <a:spcPts val="0"/>
              </a:spcBef>
              <a:spcAft>
                <a:spcPts val="0"/>
              </a:spcAft>
              <a:buNone/>
              <a:defRPr b="1" sz="10700">
                <a:solidFill>
                  <a:schemeClr val="lt1"/>
                </a:solidFill>
                <a:latin typeface="Helvetica Neue"/>
                <a:ea typeface="Helvetica Neue"/>
                <a:cs typeface="Helvetica Neue"/>
                <a:sym typeface="Helvetica Neue"/>
              </a:defRPr>
            </a:lvl1pPr>
            <a:lvl2pPr lvl="1" rtl="0">
              <a:spcBef>
                <a:spcPts val="0"/>
              </a:spcBef>
              <a:spcAft>
                <a:spcPts val="0"/>
              </a:spcAft>
              <a:buNone/>
              <a:defRPr sz="10700">
                <a:solidFill>
                  <a:schemeClr val="lt1"/>
                </a:solidFill>
              </a:defRPr>
            </a:lvl2pPr>
            <a:lvl3pPr lvl="2" rtl="0">
              <a:spcBef>
                <a:spcPts val="0"/>
              </a:spcBef>
              <a:spcAft>
                <a:spcPts val="0"/>
              </a:spcAft>
              <a:buNone/>
              <a:defRPr sz="10700">
                <a:solidFill>
                  <a:schemeClr val="lt1"/>
                </a:solidFill>
              </a:defRPr>
            </a:lvl3pPr>
            <a:lvl4pPr lvl="3" rtl="0">
              <a:spcBef>
                <a:spcPts val="0"/>
              </a:spcBef>
              <a:spcAft>
                <a:spcPts val="0"/>
              </a:spcAft>
              <a:buNone/>
              <a:defRPr sz="10700">
                <a:solidFill>
                  <a:schemeClr val="lt1"/>
                </a:solidFill>
              </a:defRPr>
            </a:lvl4pPr>
            <a:lvl5pPr lvl="4" rtl="0">
              <a:spcBef>
                <a:spcPts val="0"/>
              </a:spcBef>
              <a:spcAft>
                <a:spcPts val="0"/>
              </a:spcAft>
              <a:buNone/>
              <a:defRPr sz="10700">
                <a:solidFill>
                  <a:schemeClr val="lt1"/>
                </a:solidFill>
              </a:defRPr>
            </a:lvl5pPr>
            <a:lvl6pPr lvl="5" rtl="0">
              <a:spcBef>
                <a:spcPts val="0"/>
              </a:spcBef>
              <a:spcAft>
                <a:spcPts val="0"/>
              </a:spcAft>
              <a:buNone/>
              <a:defRPr sz="10700">
                <a:solidFill>
                  <a:schemeClr val="lt1"/>
                </a:solidFill>
              </a:defRPr>
            </a:lvl6pPr>
            <a:lvl7pPr lvl="6" rtl="0">
              <a:spcBef>
                <a:spcPts val="0"/>
              </a:spcBef>
              <a:spcAft>
                <a:spcPts val="0"/>
              </a:spcAft>
              <a:buNone/>
              <a:defRPr sz="10700">
                <a:solidFill>
                  <a:schemeClr val="lt1"/>
                </a:solidFill>
              </a:defRPr>
            </a:lvl7pPr>
            <a:lvl8pPr lvl="7" rtl="0">
              <a:spcBef>
                <a:spcPts val="0"/>
              </a:spcBef>
              <a:spcAft>
                <a:spcPts val="0"/>
              </a:spcAft>
              <a:buNone/>
              <a:defRPr sz="10700">
                <a:solidFill>
                  <a:schemeClr val="lt1"/>
                </a:solidFill>
              </a:defRPr>
            </a:lvl8pPr>
            <a:lvl9pPr lvl="8" rtl="0">
              <a:spcBef>
                <a:spcPts val="0"/>
              </a:spcBef>
              <a:spcAft>
                <a:spcPts val="0"/>
              </a:spcAft>
              <a:buNone/>
              <a:defRPr sz="10700">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Slide">
  <p:cSld name="CUSTOM_18">
    <p:spTree>
      <p:nvGrpSpPr>
        <p:cNvPr id="1024" name="Shape 1024"/>
        <p:cNvGrpSpPr/>
        <p:nvPr/>
      </p:nvGrpSpPr>
      <p:grpSpPr>
        <a:xfrm>
          <a:off x="0" y="0"/>
          <a:ext cx="0" cy="0"/>
          <a:chOff x="0" y="0"/>
          <a:chExt cx="0" cy="0"/>
        </a:xfrm>
      </p:grpSpPr>
      <p:pic>
        <p:nvPicPr>
          <p:cNvPr id="1025" name="Google Shape;1025;p97"/>
          <p:cNvPicPr preferRelativeResize="0"/>
          <p:nvPr/>
        </p:nvPicPr>
        <p:blipFill>
          <a:blip r:embed="rId2">
            <a:alphaModFix/>
          </a:blip>
          <a:stretch>
            <a:fillRect/>
          </a:stretch>
        </p:blipFill>
        <p:spPr>
          <a:xfrm>
            <a:off x="0" y="11582428"/>
            <a:ext cx="24383997" cy="2133572"/>
          </a:xfrm>
          <a:prstGeom prst="rect">
            <a:avLst/>
          </a:prstGeom>
          <a:noFill/>
          <a:ln>
            <a:noFill/>
          </a:ln>
        </p:spPr>
      </p:pic>
      <p:pic>
        <p:nvPicPr>
          <p:cNvPr id="1026" name="Google Shape;1026;p97"/>
          <p:cNvPicPr preferRelativeResize="0"/>
          <p:nvPr/>
        </p:nvPicPr>
        <p:blipFill>
          <a:blip r:embed="rId3">
            <a:alphaModFix/>
          </a:blip>
          <a:stretch>
            <a:fillRect/>
          </a:stretch>
        </p:blipFill>
        <p:spPr>
          <a:xfrm>
            <a:off x="23399853" y="290254"/>
            <a:ext cx="651333" cy="664600"/>
          </a:xfrm>
          <a:prstGeom prst="rect">
            <a:avLst/>
          </a:prstGeom>
          <a:noFill/>
          <a:ln>
            <a:noFill/>
          </a:ln>
        </p:spPr>
      </p:pic>
      <p:sp>
        <p:nvSpPr>
          <p:cNvPr id="1027" name="Google Shape;1027;p97"/>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
        <p:nvSpPr>
          <p:cNvPr id="1028" name="Google Shape;1028;p97"/>
          <p:cNvSpPr txBox="1"/>
          <p:nvPr>
            <p:ph type="title"/>
          </p:nvPr>
        </p:nvSpPr>
        <p:spPr>
          <a:xfrm>
            <a:off x="1633800" y="3358067"/>
            <a:ext cx="6927900" cy="30609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029" name="Google Shape;1029;p97"/>
          <p:cNvSpPr txBox="1"/>
          <p:nvPr>
            <p:ph idx="1" type="subTitle"/>
          </p:nvPr>
        </p:nvSpPr>
        <p:spPr>
          <a:xfrm>
            <a:off x="1663981" y="6304076"/>
            <a:ext cx="82896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030" name="Google Shape;1030;p97"/>
          <p:cNvCxnSpPr/>
          <p:nvPr/>
        </p:nvCxnSpPr>
        <p:spPr>
          <a:xfrm rot="10800000">
            <a:off x="14317000" y="1996400"/>
            <a:ext cx="0" cy="8851200"/>
          </a:xfrm>
          <a:prstGeom prst="straightConnector1">
            <a:avLst/>
          </a:prstGeom>
          <a:noFill/>
          <a:ln cap="flat" cmpd="sng" w="28575">
            <a:solidFill>
              <a:srgbClr val="FFFFFF"/>
            </a:solidFill>
            <a:prstDash val="solid"/>
            <a:miter lim="8000"/>
            <a:headEnd len="sm" w="sm" type="none"/>
            <a:tailEnd len="sm" w="sm" type="none"/>
          </a:ln>
        </p:spPr>
      </p:cxnSp>
      <p:sp>
        <p:nvSpPr>
          <p:cNvPr id="1031" name="Google Shape;1031;p97"/>
          <p:cNvSpPr txBox="1"/>
          <p:nvPr>
            <p:ph idx="2" type="subTitle"/>
          </p:nvPr>
        </p:nvSpPr>
        <p:spPr>
          <a:xfrm>
            <a:off x="15058267" y="1509867"/>
            <a:ext cx="62097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b="1" sz="2700">
                <a:solidFill>
                  <a:schemeClr val="lt1"/>
                </a:solidFill>
                <a:latin typeface="Helvetica Neue"/>
                <a:ea typeface="Helvetica Neue"/>
                <a:cs typeface="Helvetica Neue"/>
                <a:sym typeface="Helvetica Neue"/>
              </a:defRPr>
            </a:lvl1pPr>
            <a:lvl2pPr lvl="1" rtl="0">
              <a:spcBef>
                <a:spcPts val="0"/>
              </a:spcBef>
              <a:spcAft>
                <a:spcPts val="0"/>
              </a:spcAft>
              <a:buNone/>
              <a:defRPr b="1" sz="2700"/>
            </a:lvl2pPr>
            <a:lvl3pPr lvl="2" rtl="0">
              <a:spcBef>
                <a:spcPts val="0"/>
              </a:spcBef>
              <a:spcAft>
                <a:spcPts val="0"/>
              </a:spcAft>
              <a:buNone/>
              <a:defRPr b="1" sz="2700"/>
            </a:lvl3pPr>
            <a:lvl4pPr lvl="3" rtl="0">
              <a:spcBef>
                <a:spcPts val="0"/>
              </a:spcBef>
              <a:spcAft>
                <a:spcPts val="0"/>
              </a:spcAft>
              <a:buNone/>
              <a:defRPr b="1" sz="2700"/>
            </a:lvl4pPr>
            <a:lvl5pPr lvl="4" rtl="0">
              <a:spcBef>
                <a:spcPts val="0"/>
              </a:spcBef>
              <a:spcAft>
                <a:spcPts val="0"/>
              </a:spcAft>
              <a:buNone/>
              <a:defRPr b="1" sz="2700"/>
            </a:lvl5pPr>
            <a:lvl6pPr lvl="5" rtl="0">
              <a:spcBef>
                <a:spcPts val="0"/>
              </a:spcBef>
              <a:spcAft>
                <a:spcPts val="0"/>
              </a:spcAft>
              <a:buNone/>
              <a:defRPr b="1" sz="2700"/>
            </a:lvl6pPr>
            <a:lvl7pPr lvl="6" rtl="0">
              <a:spcBef>
                <a:spcPts val="0"/>
              </a:spcBef>
              <a:spcAft>
                <a:spcPts val="0"/>
              </a:spcAft>
              <a:buNone/>
              <a:defRPr b="1" sz="2700"/>
            </a:lvl7pPr>
            <a:lvl8pPr lvl="7" rtl="0">
              <a:spcBef>
                <a:spcPts val="0"/>
              </a:spcBef>
              <a:spcAft>
                <a:spcPts val="0"/>
              </a:spcAft>
              <a:buNone/>
              <a:defRPr b="1" sz="2700"/>
            </a:lvl8pPr>
            <a:lvl9pPr lvl="8" rtl="0">
              <a:spcBef>
                <a:spcPts val="0"/>
              </a:spcBef>
              <a:spcAft>
                <a:spcPts val="0"/>
              </a:spcAft>
              <a:buNone/>
              <a:defRPr b="1" sz="2700"/>
            </a:lvl9pPr>
          </a:lstStyle>
          <a:p/>
        </p:txBody>
      </p:sp>
      <p:sp>
        <p:nvSpPr>
          <p:cNvPr id="1032" name="Google Shape;1032;p97"/>
          <p:cNvSpPr txBox="1"/>
          <p:nvPr>
            <p:ph idx="3" type="subTitle"/>
          </p:nvPr>
        </p:nvSpPr>
        <p:spPr>
          <a:xfrm>
            <a:off x="15058267" y="2097121"/>
            <a:ext cx="62097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accent1"/>
                </a:solidFill>
              </a:defRPr>
            </a:lvl2pPr>
            <a:lvl3pPr lvl="2" rtl="0">
              <a:spcBef>
                <a:spcPts val="0"/>
              </a:spcBef>
              <a:spcAft>
                <a:spcPts val="0"/>
              </a:spcAft>
              <a:buNone/>
              <a:defRPr sz="3200">
                <a:solidFill>
                  <a:schemeClr val="accent1"/>
                </a:solidFill>
              </a:defRPr>
            </a:lvl3pPr>
            <a:lvl4pPr lvl="3" rtl="0">
              <a:spcBef>
                <a:spcPts val="0"/>
              </a:spcBef>
              <a:spcAft>
                <a:spcPts val="0"/>
              </a:spcAft>
              <a:buNone/>
              <a:defRPr sz="3200">
                <a:solidFill>
                  <a:schemeClr val="accent1"/>
                </a:solidFill>
              </a:defRPr>
            </a:lvl4pPr>
            <a:lvl5pPr lvl="4" rtl="0">
              <a:spcBef>
                <a:spcPts val="0"/>
              </a:spcBef>
              <a:spcAft>
                <a:spcPts val="0"/>
              </a:spcAft>
              <a:buNone/>
              <a:defRPr sz="3200">
                <a:solidFill>
                  <a:schemeClr val="accent1"/>
                </a:solidFill>
              </a:defRPr>
            </a:lvl5pPr>
            <a:lvl6pPr lvl="5" rtl="0">
              <a:spcBef>
                <a:spcPts val="0"/>
              </a:spcBef>
              <a:spcAft>
                <a:spcPts val="0"/>
              </a:spcAft>
              <a:buNone/>
              <a:defRPr sz="3200">
                <a:solidFill>
                  <a:schemeClr val="accent1"/>
                </a:solidFill>
              </a:defRPr>
            </a:lvl6pPr>
            <a:lvl7pPr lvl="6" rtl="0">
              <a:spcBef>
                <a:spcPts val="0"/>
              </a:spcBef>
              <a:spcAft>
                <a:spcPts val="0"/>
              </a:spcAft>
              <a:buNone/>
              <a:defRPr sz="3200">
                <a:solidFill>
                  <a:schemeClr val="accent1"/>
                </a:solidFill>
              </a:defRPr>
            </a:lvl7pPr>
            <a:lvl8pPr lvl="7" rtl="0">
              <a:spcBef>
                <a:spcPts val="0"/>
              </a:spcBef>
              <a:spcAft>
                <a:spcPts val="0"/>
              </a:spcAft>
              <a:buNone/>
              <a:defRPr sz="3200">
                <a:solidFill>
                  <a:schemeClr val="accent1"/>
                </a:solidFill>
              </a:defRPr>
            </a:lvl8pPr>
            <a:lvl9pPr lvl="8" rtl="0">
              <a:spcBef>
                <a:spcPts val="0"/>
              </a:spcBef>
              <a:spcAft>
                <a:spcPts val="0"/>
              </a:spcAft>
              <a:buNone/>
              <a:defRPr sz="3200">
                <a:solidFill>
                  <a:schemeClr val="accent1"/>
                </a:solidFill>
              </a:defRPr>
            </a:lvl9pPr>
          </a:lstStyle>
          <a:p/>
        </p:txBody>
      </p:sp>
      <p:sp>
        <p:nvSpPr>
          <p:cNvPr id="1033" name="Google Shape;1033;p97"/>
          <p:cNvSpPr txBox="1"/>
          <p:nvPr>
            <p:ph idx="4" type="subTitle"/>
          </p:nvPr>
        </p:nvSpPr>
        <p:spPr>
          <a:xfrm>
            <a:off x="15058267" y="3489467"/>
            <a:ext cx="62097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b="1" sz="2700">
                <a:solidFill>
                  <a:schemeClr val="lt1"/>
                </a:solidFill>
                <a:latin typeface="Helvetica Neue"/>
                <a:ea typeface="Helvetica Neue"/>
                <a:cs typeface="Helvetica Neue"/>
                <a:sym typeface="Helvetica Neue"/>
              </a:defRPr>
            </a:lvl1pPr>
            <a:lvl2pPr lvl="1" rtl="0">
              <a:spcBef>
                <a:spcPts val="0"/>
              </a:spcBef>
              <a:spcAft>
                <a:spcPts val="0"/>
              </a:spcAft>
              <a:buNone/>
              <a:defRPr b="1" sz="2700"/>
            </a:lvl2pPr>
            <a:lvl3pPr lvl="2" rtl="0">
              <a:spcBef>
                <a:spcPts val="0"/>
              </a:spcBef>
              <a:spcAft>
                <a:spcPts val="0"/>
              </a:spcAft>
              <a:buNone/>
              <a:defRPr b="1" sz="2700"/>
            </a:lvl3pPr>
            <a:lvl4pPr lvl="3" rtl="0">
              <a:spcBef>
                <a:spcPts val="0"/>
              </a:spcBef>
              <a:spcAft>
                <a:spcPts val="0"/>
              </a:spcAft>
              <a:buNone/>
              <a:defRPr b="1" sz="2700"/>
            </a:lvl4pPr>
            <a:lvl5pPr lvl="4" rtl="0">
              <a:spcBef>
                <a:spcPts val="0"/>
              </a:spcBef>
              <a:spcAft>
                <a:spcPts val="0"/>
              </a:spcAft>
              <a:buNone/>
              <a:defRPr b="1" sz="2700"/>
            </a:lvl5pPr>
            <a:lvl6pPr lvl="5" rtl="0">
              <a:spcBef>
                <a:spcPts val="0"/>
              </a:spcBef>
              <a:spcAft>
                <a:spcPts val="0"/>
              </a:spcAft>
              <a:buNone/>
              <a:defRPr b="1" sz="2700"/>
            </a:lvl6pPr>
            <a:lvl7pPr lvl="6" rtl="0">
              <a:spcBef>
                <a:spcPts val="0"/>
              </a:spcBef>
              <a:spcAft>
                <a:spcPts val="0"/>
              </a:spcAft>
              <a:buNone/>
              <a:defRPr b="1" sz="2700"/>
            </a:lvl7pPr>
            <a:lvl8pPr lvl="7" rtl="0">
              <a:spcBef>
                <a:spcPts val="0"/>
              </a:spcBef>
              <a:spcAft>
                <a:spcPts val="0"/>
              </a:spcAft>
              <a:buNone/>
              <a:defRPr b="1" sz="2700"/>
            </a:lvl8pPr>
            <a:lvl9pPr lvl="8" rtl="0">
              <a:spcBef>
                <a:spcPts val="0"/>
              </a:spcBef>
              <a:spcAft>
                <a:spcPts val="0"/>
              </a:spcAft>
              <a:buNone/>
              <a:defRPr b="1" sz="2700"/>
            </a:lvl9pPr>
          </a:lstStyle>
          <a:p/>
        </p:txBody>
      </p:sp>
      <p:sp>
        <p:nvSpPr>
          <p:cNvPr id="1034" name="Google Shape;1034;p97"/>
          <p:cNvSpPr txBox="1"/>
          <p:nvPr>
            <p:ph idx="5" type="subTitle"/>
          </p:nvPr>
        </p:nvSpPr>
        <p:spPr>
          <a:xfrm>
            <a:off x="15058267" y="4076721"/>
            <a:ext cx="62097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accent1"/>
                </a:solidFill>
              </a:defRPr>
            </a:lvl2pPr>
            <a:lvl3pPr lvl="2" rtl="0">
              <a:spcBef>
                <a:spcPts val="0"/>
              </a:spcBef>
              <a:spcAft>
                <a:spcPts val="0"/>
              </a:spcAft>
              <a:buNone/>
              <a:defRPr sz="3200">
                <a:solidFill>
                  <a:schemeClr val="accent1"/>
                </a:solidFill>
              </a:defRPr>
            </a:lvl3pPr>
            <a:lvl4pPr lvl="3" rtl="0">
              <a:spcBef>
                <a:spcPts val="0"/>
              </a:spcBef>
              <a:spcAft>
                <a:spcPts val="0"/>
              </a:spcAft>
              <a:buNone/>
              <a:defRPr sz="3200">
                <a:solidFill>
                  <a:schemeClr val="accent1"/>
                </a:solidFill>
              </a:defRPr>
            </a:lvl4pPr>
            <a:lvl5pPr lvl="4" rtl="0">
              <a:spcBef>
                <a:spcPts val="0"/>
              </a:spcBef>
              <a:spcAft>
                <a:spcPts val="0"/>
              </a:spcAft>
              <a:buNone/>
              <a:defRPr sz="3200">
                <a:solidFill>
                  <a:schemeClr val="accent1"/>
                </a:solidFill>
              </a:defRPr>
            </a:lvl5pPr>
            <a:lvl6pPr lvl="5" rtl="0">
              <a:spcBef>
                <a:spcPts val="0"/>
              </a:spcBef>
              <a:spcAft>
                <a:spcPts val="0"/>
              </a:spcAft>
              <a:buNone/>
              <a:defRPr sz="3200">
                <a:solidFill>
                  <a:schemeClr val="accent1"/>
                </a:solidFill>
              </a:defRPr>
            </a:lvl6pPr>
            <a:lvl7pPr lvl="6" rtl="0">
              <a:spcBef>
                <a:spcPts val="0"/>
              </a:spcBef>
              <a:spcAft>
                <a:spcPts val="0"/>
              </a:spcAft>
              <a:buNone/>
              <a:defRPr sz="3200">
                <a:solidFill>
                  <a:schemeClr val="accent1"/>
                </a:solidFill>
              </a:defRPr>
            </a:lvl7pPr>
            <a:lvl8pPr lvl="7" rtl="0">
              <a:spcBef>
                <a:spcPts val="0"/>
              </a:spcBef>
              <a:spcAft>
                <a:spcPts val="0"/>
              </a:spcAft>
              <a:buNone/>
              <a:defRPr sz="3200">
                <a:solidFill>
                  <a:schemeClr val="accent1"/>
                </a:solidFill>
              </a:defRPr>
            </a:lvl8pPr>
            <a:lvl9pPr lvl="8" rtl="0">
              <a:spcBef>
                <a:spcPts val="0"/>
              </a:spcBef>
              <a:spcAft>
                <a:spcPts val="0"/>
              </a:spcAft>
              <a:buNone/>
              <a:defRPr sz="3200">
                <a:solidFill>
                  <a:schemeClr val="accent1"/>
                </a:solidFill>
              </a:defRPr>
            </a:lvl9pPr>
          </a:lstStyle>
          <a:p/>
        </p:txBody>
      </p:sp>
      <p:sp>
        <p:nvSpPr>
          <p:cNvPr id="1035" name="Google Shape;1035;p97"/>
          <p:cNvSpPr txBox="1"/>
          <p:nvPr>
            <p:ph idx="6" type="subTitle"/>
          </p:nvPr>
        </p:nvSpPr>
        <p:spPr>
          <a:xfrm>
            <a:off x="15058267" y="5469033"/>
            <a:ext cx="62097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b="1" sz="2700">
                <a:solidFill>
                  <a:schemeClr val="lt1"/>
                </a:solidFill>
                <a:latin typeface="Helvetica Neue"/>
                <a:ea typeface="Helvetica Neue"/>
                <a:cs typeface="Helvetica Neue"/>
                <a:sym typeface="Helvetica Neue"/>
              </a:defRPr>
            </a:lvl1pPr>
            <a:lvl2pPr lvl="1" rtl="0">
              <a:spcBef>
                <a:spcPts val="0"/>
              </a:spcBef>
              <a:spcAft>
                <a:spcPts val="0"/>
              </a:spcAft>
              <a:buNone/>
              <a:defRPr b="1" sz="2700"/>
            </a:lvl2pPr>
            <a:lvl3pPr lvl="2" rtl="0">
              <a:spcBef>
                <a:spcPts val="0"/>
              </a:spcBef>
              <a:spcAft>
                <a:spcPts val="0"/>
              </a:spcAft>
              <a:buNone/>
              <a:defRPr b="1" sz="2700"/>
            </a:lvl3pPr>
            <a:lvl4pPr lvl="3" rtl="0">
              <a:spcBef>
                <a:spcPts val="0"/>
              </a:spcBef>
              <a:spcAft>
                <a:spcPts val="0"/>
              </a:spcAft>
              <a:buNone/>
              <a:defRPr b="1" sz="2700"/>
            </a:lvl4pPr>
            <a:lvl5pPr lvl="4" rtl="0">
              <a:spcBef>
                <a:spcPts val="0"/>
              </a:spcBef>
              <a:spcAft>
                <a:spcPts val="0"/>
              </a:spcAft>
              <a:buNone/>
              <a:defRPr b="1" sz="2700"/>
            </a:lvl5pPr>
            <a:lvl6pPr lvl="5" rtl="0">
              <a:spcBef>
                <a:spcPts val="0"/>
              </a:spcBef>
              <a:spcAft>
                <a:spcPts val="0"/>
              </a:spcAft>
              <a:buNone/>
              <a:defRPr b="1" sz="2700"/>
            </a:lvl6pPr>
            <a:lvl7pPr lvl="6" rtl="0">
              <a:spcBef>
                <a:spcPts val="0"/>
              </a:spcBef>
              <a:spcAft>
                <a:spcPts val="0"/>
              </a:spcAft>
              <a:buNone/>
              <a:defRPr b="1" sz="2700"/>
            </a:lvl7pPr>
            <a:lvl8pPr lvl="7" rtl="0">
              <a:spcBef>
                <a:spcPts val="0"/>
              </a:spcBef>
              <a:spcAft>
                <a:spcPts val="0"/>
              </a:spcAft>
              <a:buNone/>
              <a:defRPr b="1" sz="2700"/>
            </a:lvl8pPr>
            <a:lvl9pPr lvl="8" rtl="0">
              <a:spcBef>
                <a:spcPts val="0"/>
              </a:spcBef>
              <a:spcAft>
                <a:spcPts val="0"/>
              </a:spcAft>
              <a:buNone/>
              <a:defRPr b="1" sz="2700"/>
            </a:lvl9pPr>
          </a:lstStyle>
          <a:p/>
        </p:txBody>
      </p:sp>
      <p:sp>
        <p:nvSpPr>
          <p:cNvPr id="1036" name="Google Shape;1036;p97"/>
          <p:cNvSpPr txBox="1"/>
          <p:nvPr>
            <p:ph idx="7" type="subTitle"/>
          </p:nvPr>
        </p:nvSpPr>
        <p:spPr>
          <a:xfrm>
            <a:off x="15058267" y="6056288"/>
            <a:ext cx="62097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accent1"/>
                </a:solidFill>
              </a:defRPr>
            </a:lvl2pPr>
            <a:lvl3pPr lvl="2" rtl="0">
              <a:spcBef>
                <a:spcPts val="0"/>
              </a:spcBef>
              <a:spcAft>
                <a:spcPts val="0"/>
              </a:spcAft>
              <a:buNone/>
              <a:defRPr sz="3200">
                <a:solidFill>
                  <a:schemeClr val="accent1"/>
                </a:solidFill>
              </a:defRPr>
            </a:lvl3pPr>
            <a:lvl4pPr lvl="3" rtl="0">
              <a:spcBef>
                <a:spcPts val="0"/>
              </a:spcBef>
              <a:spcAft>
                <a:spcPts val="0"/>
              </a:spcAft>
              <a:buNone/>
              <a:defRPr sz="3200">
                <a:solidFill>
                  <a:schemeClr val="accent1"/>
                </a:solidFill>
              </a:defRPr>
            </a:lvl4pPr>
            <a:lvl5pPr lvl="4" rtl="0">
              <a:spcBef>
                <a:spcPts val="0"/>
              </a:spcBef>
              <a:spcAft>
                <a:spcPts val="0"/>
              </a:spcAft>
              <a:buNone/>
              <a:defRPr sz="3200">
                <a:solidFill>
                  <a:schemeClr val="accent1"/>
                </a:solidFill>
              </a:defRPr>
            </a:lvl5pPr>
            <a:lvl6pPr lvl="5" rtl="0">
              <a:spcBef>
                <a:spcPts val="0"/>
              </a:spcBef>
              <a:spcAft>
                <a:spcPts val="0"/>
              </a:spcAft>
              <a:buNone/>
              <a:defRPr sz="3200">
                <a:solidFill>
                  <a:schemeClr val="accent1"/>
                </a:solidFill>
              </a:defRPr>
            </a:lvl6pPr>
            <a:lvl7pPr lvl="6" rtl="0">
              <a:spcBef>
                <a:spcPts val="0"/>
              </a:spcBef>
              <a:spcAft>
                <a:spcPts val="0"/>
              </a:spcAft>
              <a:buNone/>
              <a:defRPr sz="3200">
                <a:solidFill>
                  <a:schemeClr val="accent1"/>
                </a:solidFill>
              </a:defRPr>
            </a:lvl7pPr>
            <a:lvl8pPr lvl="7" rtl="0">
              <a:spcBef>
                <a:spcPts val="0"/>
              </a:spcBef>
              <a:spcAft>
                <a:spcPts val="0"/>
              </a:spcAft>
              <a:buNone/>
              <a:defRPr sz="3200">
                <a:solidFill>
                  <a:schemeClr val="accent1"/>
                </a:solidFill>
              </a:defRPr>
            </a:lvl8pPr>
            <a:lvl9pPr lvl="8" rtl="0">
              <a:spcBef>
                <a:spcPts val="0"/>
              </a:spcBef>
              <a:spcAft>
                <a:spcPts val="0"/>
              </a:spcAft>
              <a:buNone/>
              <a:defRPr sz="3200">
                <a:solidFill>
                  <a:schemeClr val="accent1"/>
                </a:solidFill>
              </a:defRPr>
            </a:lvl9pPr>
          </a:lstStyle>
          <a:p/>
        </p:txBody>
      </p:sp>
      <p:sp>
        <p:nvSpPr>
          <p:cNvPr id="1037" name="Google Shape;1037;p97"/>
          <p:cNvSpPr txBox="1"/>
          <p:nvPr>
            <p:ph idx="8" type="subTitle"/>
          </p:nvPr>
        </p:nvSpPr>
        <p:spPr>
          <a:xfrm>
            <a:off x="15058267" y="7429993"/>
            <a:ext cx="62097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b="1" sz="2700">
                <a:solidFill>
                  <a:schemeClr val="lt1"/>
                </a:solidFill>
                <a:latin typeface="Helvetica Neue"/>
                <a:ea typeface="Helvetica Neue"/>
                <a:cs typeface="Helvetica Neue"/>
                <a:sym typeface="Helvetica Neue"/>
              </a:defRPr>
            </a:lvl1pPr>
            <a:lvl2pPr lvl="1" rtl="0">
              <a:spcBef>
                <a:spcPts val="0"/>
              </a:spcBef>
              <a:spcAft>
                <a:spcPts val="0"/>
              </a:spcAft>
              <a:buNone/>
              <a:defRPr b="1" sz="2700"/>
            </a:lvl2pPr>
            <a:lvl3pPr lvl="2" rtl="0">
              <a:spcBef>
                <a:spcPts val="0"/>
              </a:spcBef>
              <a:spcAft>
                <a:spcPts val="0"/>
              </a:spcAft>
              <a:buNone/>
              <a:defRPr b="1" sz="2700"/>
            </a:lvl3pPr>
            <a:lvl4pPr lvl="3" rtl="0">
              <a:spcBef>
                <a:spcPts val="0"/>
              </a:spcBef>
              <a:spcAft>
                <a:spcPts val="0"/>
              </a:spcAft>
              <a:buNone/>
              <a:defRPr b="1" sz="2700"/>
            </a:lvl4pPr>
            <a:lvl5pPr lvl="4" rtl="0">
              <a:spcBef>
                <a:spcPts val="0"/>
              </a:spcBef>
              <a:spcAft>
                <a:spcPts val="0"/>
              </a:spcAft>
              <a:buNone/>
              <a:defRPr b="1" sz="2700"/>
            </a:lvl5pPr>
            <a:lvl6pPr lvl="5" rtl="0">
              <a:spcBef>
                <a:spcPts val="0"/>
              </a:spcBef>
              <a:spcAft>
                <a:spcPts val="0"/>
              </a:spcAft>
              <a:buNone/>
              <a:defRPr b="1" sz="2700"/>
            </a:lvl6pPr>
            <a:lvl7pPr lvl="6" rtl="0">
              <a:spcBef>
                <a:spcPts val="0"/>
              </a:spcBef>
              <a:spcAft>
                <a:spcPts val="0"/>
              </a:spcAft>
              <a:buNone/>
              <a:defRPr b="1" sz="2700"/>
            </a:lvl7pPr>
            <a:lvl8pPr lvl="7" rtl="0">
              <a:spcBef>
                <a:spcPts val="0"/>
              </a:spcBef>
              <a:spcAft>
                <a:spcPts val="0"/>
              </a:spcAft>
              <a:buNone/>
              <a:defRPr b="1" sz="2700"/>
            </a:lvl8pPr>
            <a:lvl9pPr lvl="8" rtl="0">
              <a:spcBef>
                <a:spcPts val="0"/>
              </a:spcBef>
              <a:spcAft>
                <a:spcPts val="0"/>
              </a:spcAft>
              <a:buNone/>
              <a:defRPr b="1" sz="2700"/>
            </a:lvl9pPr>
          </a:lstStyle>
          <a:p/>
        </p:txBody>
      </p:sp>
      <p:sp>
        <p:nvSpPr>
          <p:cNvPr id="1038" name="Google Shape;1038;p97"/>
          <p:cNvSpPr txBox="1"/>
          <p:nvPr>
            <p:ph idx="9" type="subTitle"/>
          </p:nvPr>
        </p:nvSpPr>
        <p:spPr>
          <a:xfrm>
            <a:off x="15058267" y="8017247"/>
            <a:ext cx="62097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accent1"/>
                </a:solidFill>
              </a:defRPr>
            </a:lvl2pPr>
            <a:lvl3pPr lvl="2" rtl="0">
              <a:spcBef>
                <a:spcPts val="0"/>
              </a:spcBef>
              <a:spcAft>
                <a:spcPts val="0"/>
              </a:spcAft>
              <a:buNone/>
              <a:defRPr sz="3200">
                <a:solidFill>
                  <a:schemeClr val="accent1"/>
                </a:solidFill>
              </a:defRPr>
            </a:lvl3pPr>
            <a:lvl4pPr lvl="3" rtl="0">
              <a:spcBef>
                <a:spcPts val="0"/>
              </a:spcBef>
              <a:spcAft>
                <a:spcPts val="0"/>
              </a:spcAft>
              <a:buNone/>
              <a:defRPr sz="3200">
                <a:solidFill>
                  <a:schemeClr val="accent1"/>
                </a:solidFill>
              </a:defRPr>
            </a:lvl4pPr>
            <a:lvl5pPr lvl="4" rtl="0">
              <a:spcBef>
                <a:spcPts val="0"/>
              </a:spcBef>
              <a:spcAft>
                <a:spcPts val="0"/>
              </a:spcAft>
              <a:buNone/>
              <a:defRPr sz="3200">
                <a:solidFill>
                  <a:schemeClr val="accent1"/>
                </a:solidFill>
              </a:defRPr>
            </a:lvl5pPr>
            <a:lvl6pPr lvl="5" rtl="0">
              <a:spcBef>
                <a:spcPts val="0"/>
              </a:spcBef>
              <a:spcAft>
                <a:spcPts val="0"/>
              </a:spcAft>
              <a:buNone/>
              <a:defRPr sz="3200">
                <a:solidFill>
                  <a:schemeClr val="accent1"/>
                </a:solidFill>
              </a:defRPr>
            </a:lvl6pPr>
            <a:lvl7pPr lvl="6" rtl="0">
              <a:spcBef>
                <a:spcPts val="0"/>
              </a:spcBef>
              <a:spcAft>
                <a:spcPts val="0"/>
              </a:spcAft>
              <a:buNone/>
              <a:defRPr sz="3200">
                <a:solidFill>
                  <a:schemeClr val="accent1"/>
                </a:solidFill>
              </a:defRPr>
            </a:lvl7pPr>
            <a:lvl8pPr lvl="7" rtl="0">
              <a:spcBef>
                <a:spcPts val="0"/>
              </a:spcBef>
              <a:spcAft>
                <a:spcPts val="0"/>
              </a:spcAft>
              <a:buNone/>
              <a:defRPr sz="3200">
                <a:solidFill>
                  <a:schemeClr val="accent1"/>
                </a:solidFill>
              </a:defRPr>
            </a:lvl8pPr>
            <a:lvl9pPr lvl="8" rtl="0">
              <a:spcBef>
                <a:spcPts val="0"/>
              </a:spcBef>
              <a:spcAft>
                <a:spcPts val="0"/>
              </a:spcAft>
              <a:buNone/>
              <a:defRPr sz="3200">
                <a:solidFill>
                  <a:schemeClr val="accent1"/>
                </a:solidFill>
              </a:defRPr>
            </a:lvl9pPr>
          </a:lstStyle>
          <a:p/>
        </p:txBody>
      </p:sp>
      <p:sp>
        <p:nvSpPr>
          <p:cNvPr id="1039" name="Google Shape;1039;p97"/>
          <p:cNvSpPr txBox="1"/>
          <p:nvPr>
            <p:ph idx="13" type="subTitle"/>
          </p:nvPr>
        </p:nvSpPr>
        <p:spPr>
          <a:xfrm>
            <a:off x="15058267" y="9400327"/>
            <a:ext cx="6209700" cy="9903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b="1" sz="2700">
                <a:solidFill>
                  <a:schemeClr val="lt1"/>
                </a:solidFill>
                <a:latin typeface="Helvetica Neue"/>
                <a:ea typeface="Helvetica Neue"/>
                <a:cs typeface="Helvetica Neue"/>
                <a:sym typeface="Helvetica Neue"/>
              </a:defRPr>
            </a:lvl1pPr>
            <a:lvl2pPr lvl="1" rtl="0">
              <a:spcBef>
                <a:spcPts val="0"/>
              </a:spcBef>
              <a:spcAft>
                <a:spcPts val="0"/>
              </a:spcAft>
              <a:buNone/>
              <a:defRPr b="1" sz="2700"/>
            </a:lvl2pPr>
            <a:lvl3pPr lvl="2" rtl="0">
              <a:spcBef>
                <a:spcPts val="0"/>
              </a:spcBef>
              <a:spcAft>
                <a:spcPts val="0"/>
              </a:spcAft>
              <a:buNone/>
              <a:defRPr b="1" sz="2700"/>
            </a:lvl3pPr>
            <a:lvl4pPr lvl="3" rtl="0">
              <a:spcBef>
                <a:spcPts val="0"/>
              </a:spcBef>
              <a:spcAft>
                <a:spcPts val="0"/>
              </a:spcAft>
              <a:buNone/>
              <a:defRPr b="1" sz="2700"/>
            </a:lvl4pPr>
            <a:lvl5pPr lvl="4" rtl="0">
              <a:spcBef>
                <a:spcPts val="0"/>
              </a:spcBef>
              <a:spcAft>
                <a:spcPts val="0"/>
              </a:spcAft>
              <a:buNone/>
              <a:defRPr b="1" sz="2700"/>
            </a:lvl5pPr>
            <a:lvl6pPr lvl="5" rtl="0">
              <a:spcBef>
                <a:spcPts val="0"/>
              </a:spcBef>
              <a:spcAft>
                <a:spcPts val="0"/>
              </a:spcAft>
              <a:buNone/>
              <a:defRPr b="1" sz="2700"/>
            </a:lvl6pPr>
            <a:lvl7pPr lvl="6" rtl="0">
              <a:spcBef>
                <a:spcPts val="0"/>
              </a:spcBef>
              <a:spcAft>
                <a:spcPts val="0"/>
              </a:spcAft>
              <a:buNone/>
              <a:defRPr b="1" sz="2700"/>
            </a:lvl7pPr>
            <a:lvl8pPr lvl="7" rtl="0">
              <a:spcBef>
                <a:spcPts val="0"/>
              </a:spcBef>
              <a:spcAft>
                <a:spcPts val="0"/>
              </a:spcAft>
              <a:buNone/>
              <a:defRPr b="1" sz="2700"/>
            </a:lvl8pPr>
            <a:lvl9pPr lvl="8" rtl="0">
              <a:spcBef>
                <a:spcPts val="0"/>
              </a:spcBef>
              <a:spcAft>
                <a:spcPts val="0"/>
              </a:spcAft>
              <a:buNone/>
              <a:defRPr b="1" sz="2700"/>
            </a:lvl9pPr>
          </a:lstStyle>
          <a:p/>
        </p:txBody>
      </p:sp>
      <p:sp>
        <p:nvSpPr>
          <p:cNvPr id="1040" name="Google Shape;1040;p97"/>
          <p:cNvSpPr txBox="1"/>
          <p:nvPr>
            <p:ph idx="14" type="subTitle"/>
          </p:nvPr>
        </p:nvSpPr>
        <p:spPr>
          <a:xfrm>
            <a:off x="15058267" y="9947428"/>
            <a:ext cx="6209700" cy="10119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3200">
                <a:solidFill>
                  <a:schemeClr val="accent1"/>
                </a:solidFill>
              </a:defRPr>
            </a:lvl2pPr>
            <a:lvl3pPr lvl="2" rtl="0">
              <a:spcBef>
                <a:spcPts val="0"/>
              </a:spcBef>
              <a:spcAft>
                <a:spcPts val="0"/>
              </a:spcAft>
              <a:buNone/>
              <a:defRPr sz="3200">
                <a:solidFill>
                  <a:schemeClr val="accent1"/>
                </a:solidFill>
              </a:defRPr>
            </a:lvl3pPr>
            <a:lvl4pPr lvl="3" rtl="0">
              <a:spcBef>
                <a:spcPts val="0"/>
              </a:spcBef>
              <a:spcAft>
                <a:spcPts val="0"/>
              </a:spcAft>
              <a:buNone/>
              <a:defRPr sz="3200">
                <a:solidFill>
                  <a:schemeClr val="accent1"/>
                </a:solidFill>
              </a:defRPr>
            </a:lvl4pPr>
            <a:lvl5pPr lvl="4" rtl="0">
              <a:spcBef>
                <a:spcPts val="0"/>
              </a:spcBef>
              <a:spcAft>
                <a:spcPts val="0"/>
              </a:spcAft>
              <a:buNone/>
              <a:defRPr sz="3200">
                <a:solidFill>
                  <a:schemeClr val="accent1"/>
                </a:solidFill>
              </a:defRPr>
            </a:lvl5pPr>
            <a:lvl6pPr lvl="5" rtl="0">
              <a:spcBef>
                <a:spcPts val="0"/>
              </a:spcBef>
              <a:spcAft>
                <a:spcPts val="0"/>
              </a:spcAft>
              <a:buNone/>
              <a:defRPr sz="3200">
                <a:solidFill>
                  <a:schemeClr val="accent1"/>
                </a:solidFill>
              </a:defRPr>
            </a:lvl6pPr>
            <a:lvl7pPr lvl="6" rtl="0">
              <a:spcBef>
                <a:spcPts val="0"/>
              </a:spcBef>
              <a:spcAft>
                <a:spcPts val="0"/>
              </a:spcAft>
              <a:buNone/>
              <a:defRPr sz="3200">
                <a:solidFill>
                  <a:schemeClr val="accent1"/>
                </a:solidFill>
              </a:defRPr>
            </a:lvl7pPr>
            <a:lvl8pPr lvl="7" rtl="0">
              <a:spcBef>
                <a:spcPts val="0"/>
              </a:spcBef>
              <a:spcAft>
                <a:spcPts val="0"/>
              </a:spcAft>
              <a:buNone/>
              <a:defRPr sz="3200">
                <a:solidFill>
                  <a:schemeClr val="accent1"/>
                </a:solidFill>
              </a:defRPr>
            </a:lvl8pPr>
            <a:lvl9pPr lvl="8" rtl="0">
              <a:spcBef>
                <a:spcPts val="0"/>
              </a:spcBef>
              <a:spcAft>
                <a:spcPts val="0"/>
              </a:spcAft>
              <a:buNone/>
              <a:defRPr sz="3200">
                <a:solidFill>
                  <a:schemeClr val="accen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Slide">
  <p:cSld name="CUSTOM_19">
    <p:spTree>
      <p:nvGrpSpPr>
        <p:cNvPr id="1041" name="Shape 1041"/>
        <p:cNvGrpSpPr/>
        <p:nvPr/>
      </p:nvGrpSpPr>
      <p:grpSpPr>
        <a:xfrm>
          <a:off x="0" y="0"/>
          <a:ext cx="0" cy="0"/>
          <a:chOff x="0" y="0"/>
          <a:chExt cx="0" cy="0"/>
        </a:xfrm>
      </p:grpSpPr>
      <p:sp>
        <p:nvSpPr>
          <p:cNvPr id="1042" name="Google Shape;1042;p98"/>
          <p:cNvSpPr/>
          <p:nvPr/>
        </p:nvSpPr>
        <p:spPr>
          <a:xfrm rot="10800000">
            <a:off x="-11" y="-32321"/>
            <a:ext cx="24384078" cy="2896722"/>
          </a:xfrm>
          <a:custGeom>
            <a:rect b="b" l="l" r="r" t="t"/>
            <a:pathLst>
              <a:path extrusionOk="0" h="21600" w="21600">
                <a:moveTo>
                  <a:pt x="0" y="0"/>
                </a:moveTo>
                <a:close/>
                <a:moveTo>
                  <a:pt x="0" y="9743"/>
                </a:moveTo>
                <a:lnTo>
                  <a:pt x="0" y="21600"/>
                </a:lnTo>
                <a:lnTo>
                  <a:pt x="21600" y="21600"/>
                </a:lnTo>
                <a:lnTo>
                  <a:pt x="21600" y="0"/>
                </a:lnTo>
                <a:close/>
              </a:path>
            </a:pathLst>
          </a:custGeom>
          <a:solidFill>
            <a:srgbClr val="F22F46"/>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pic>
        <p:nvPicPr>
          <p:cNvPr id="1043" name="Google Shape;1043;p98"/>
          <p:cNvPicPr preferRelativeResize="0"/>
          <p:nvPr/>
        </p:nvPicPr>
        <p:blipFill rotWithShape="1">
          <a:blip r:embed="rId2">
            <a:alphaModFix/>
          </a:blip>
          <a:srcRect b="0" l="0" r="0" t="0"/>
          <a:stretch/>
        </p:blipFill>
        <p:spPr>
          <a:xfrm>
            <a:off x="23399853" y="290254"/>
            <a:ext cx="651333" cy="664600"/>
          </a:xfrm>
          <a:prstGeom prst="rect">
            <a:avLst/>
          </a:prstGeom>
          <a:noFill/>
          <a:ln>
            <a:noFill/>
          </a:ln>
        </p:spPr>
      </p:pic>
      <p:sp>
        <p:nvSpPr>
          <p:cNvPr id="1044" name="Google Shape;1044;p98"/>
          <p:cNvSpPr txBox="1"/>
          <p:nvPr>
            <p:ph type="title"/>
          </p:nvPr>
        </p:nvSpPr>
        <p:spPr>
          <a:xfrm>
            <a:off x="744667" y="470800"/>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sz="6900">
                <a:solidFill>
                  <a:srgbClr val="FFFFFF"/>
                </a:solidFill>
                <a:latin typeface="Helvetica Neue Light"/>
                <a:ea typeface="Helvetica Neue Light"/>
                <a:cs typeface="Helvetica Neue Light"/>
                <a:sym typeface="Helvetica Neue Light"/>
              </a:defRPr>
            </a:lvl2pPr>
            <a:lvl3pPr lvl="2" rtl="0">
              <a:spcBef>
                <a:spcPts val="0"/>
              </a:spcBef>
              <a:spcAft>
                <a:spcPts val="0"/>
              </a:spcAft>
              <a:buNone/>
              <a:defRPr sz="6900">
                <a:solidFill>
                  <a:srgbClr val="FFFFFF"/>
                </a:solidFill>
                <a:latin typeface="Helvetica Neue Light"/>
                <a:ea typeface="Helvetica Neue Light"/>
                <a:cs typeface="Helvetica Neue Light"/>
                <a:sym typeface="Helvetica Neue Light"/>
              </a:defRPr>
            </a:lvl3pPr>
            <a:lvl4pPr lvl="3" rtl="0">
              <a:spcBef>
                <a:spcPts val="0"/>
              </a:spcBef>
              <a:spcAft>
                <a:spcPts val="0"/>
              </a:spcAft>
              <a:buNone/>
              <a:defRPr sz="6900">
                <a:solidFill>
                  <a:srgbClr val="FFFFFF"/>
                </a:solidFill>
                <a:latin typeface="Helvetica Neue Light"/>
                <a:ea typeface="Helvetica Neue Light"/>
                <a:cs typeface="Helvetica Neue Light"/>
                <a:sym typeface="Helvetica Neue Light"/>
              </a:defRPr>
            </a:lvl4pPr>
            <a:lvl5pPr lvl="4" rtl="0">
              <a:spcBef>
                <a:spcPts val="0"/>
              </a:spcBef>
              <a:spcAft>
                <a:spcPts val="0"/>
              </a:spcAft>
              <a:buNone/>
              <a:defRPr sz="6900">
                <a:solidFill>
                  <a:srgbClr val="FFFFFF"/>
                </a:solidFill>
                <a:latin typeface="Helvetica Neue Light"/>
                <a:ea typeface="Helvetica Neue Light"/>
                <a:cs typeface="Helvetica Neue Light"/>
                <a:sym typeface="Helvetica Neue Light"/>
              </a:defRPr>
            </a:lvl5pPr>
            <a:lvl6pPr lvl="5" rtl="0">
              <a:spcBef>
                <a:spcPts val="0"/>
              </a:spcBef>
              <a:spcAft>
                <a:spcPts val="0"/>
              </a:spcAft>
              <a:buNone/>
              <a:defRPr sz="6900">
                <a:solidFill>
                  <a:srgbClr val="FFFFFF"/>
                </a:solidFill>
                <a:latin typeface="Helvetica Neue Light"/>
                <a:ea typeface="Helvetica Neue Light"/>
                <a:cs typeface="Helvetica Neue Light"/>
                <a:sym typeface="Helvetica Neue Light"/>
              </a:defRPr>
            </a:lvl6pPr>
            <a:lvl7pPr lvl="6" rtl="0">
              <a:spcBef>
                <a:spcPts val="0"/>
              </a:spcBef>
              <a:spcAft>
                <a:spcPts val="0"/>
              </a:spcAft>
              <a:buNone/>
              <a:defRPr sz="6900">
                <a:solidFill>
                  <a:srgbClr val="FFFFFF"/>
                </a:solidFill>
                <a:latin typeface="Helvetica Neue Light"/>
                <a:ea typeface="Helvetica Neue Light"/>
                <a:cs typeface="Helvetica Neue Light"/>
                <a:sym typeface="Helvetica Neue Light"/>
              </a:defRPr>
            </a:lvl7pPr>
            <a:lvl8pPr lvl="7" rtl="0">
              <a:spcBef>
                <a:spcPts val="0"/>
              </a:spcBef>
              <a:spcAft>
                <a:spcPts val="0"/>
              </a:spcAft>
              <a:buNone/>
              <a:defRPr sz="6900">
                <a:solidFill>
                  <a:srgbClr val="FFFFFF"/>
                </a:solidFill>
                <a:latin typeface="Helvetica Neue Light"/>
                <a:ea typeface="Helvetica Neue Light"/>
                <a:cs typeface="Helvetica Neue Light"/>
                <a:sym typeface="Helvetica Neue Light"/>
              </a:defRPr>
            </a:lvl8pPr>
            <a:lvl9pPr lvl="8" rtl="0">
              <a:spcBef>
                <a:spcPts val="0"/>
              </a:spcBef>
              <a:spcAft>
                <a:spcPts val="0"/>
              </a:spcAft>
              <a:buNone/>
              <a:defRPr sz="6900">
                <a:solidFill>
                  <a:srgbClr val="FFFFFF"/>
                </a:solidFill>
                <a:latin typeface="Helvetica Neue Light"/>
                <a:ea typeface="Helvetica Neue Light"/>
                <a:cs typeface="Helvetica Neue Light"/>
                <a:sym typeface="Helvetica Neue Light"/>
              </a:defRPr>
            </a:lvl9pPr>
          </a:lstStyle>
          <a:p/>
        </p:txBody>
      </p:sp>
      <p:pic>
        <p:nvPicPr>
          <p:cNvPr descr="Image" id="1045" name="Google Shape;1045;p98"/>
          <p:cNvPicPr preferRelativeResize="0"/>
          <p:nvPr/>
        </p:nvPicPr>
        <p:blipFill rotWithShape="1">
          <a:blip r:embed="rId3">
            <a:alphaModFix/>
          </a:blip>
          <a:srcRect b="0" l="0" r="0" t="0"/>
          <a:stretch/>
        </p:blipFill>
        <p:spPr>
          <a:xfrm>
            <a:off x="2190305" y="3274151"/>
            <a:ext cx="19393792" cy="947063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Slide with Locations">
  <p:cSld name="CUSTOM_19_1">
    <p:spTree>
      <p:nvGrpSpPr>
        <p:cNvPr id="1046" name="Shape 1046"/>
        <p:cNvGrpSpPr/>
        <p:nvPr/>
      </p:nvGrpSpPr>
      <p:grpSpPr>
        <a:xfrm>
          <a:off x="0" y="0"/>
          <a:ext cx="0" cy="0"/>
          <a:chOff x="0" y="0"/>
          <a:chExt cx="0" cy="0"/>
        </a:xfrm>
      </p:grpSpPr>
      <p:sp>
        <p:nvSpPr>
          <p:cNvPr id="1047" name="Google Shape;1047;p99"/>
          <p:cNvSpPr/>
          <p:nvPr/>
        </p:nvSpPr>
        <p:spPr>
          <a:xfrm rot="10800000">
            <a:off x="-11" y="-32321"/>
            <a:ext cx="24384078" cy="2896722"/>
          </a:xfrm>
          <a:custGeom>
            <a:rect b="b" l="l" r="r" t="t"/>
            <a:pathLst>
              <a:path extrusionOk="0" h="21600" w="21600">
                <a:moveTo>
                  <a:pt x="0" y="0"/>
                </a:moveTo>
                <a:close/>
                <a:moveTo>
                  <a:pt x="0" y="9743"/>
                </a:moveTo>
                <a:lnTo>
                  <a:pt x="0" y="21600"/>
                </a:lnTo>
                <a:lnTo>
                  <a:pt x="21600" y="21600"/>
                </a:lnTo>
                <a:lnTo>
                  <a:pt x="21600" y="0"/>
                </a:lnTo>
                <a:close/>
              </a:path>
            </a:pathLst>
          </a:custGeom>
          <a:solidFill>
            <a:srgbClr val="F22F46"/>
          </a:solid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pic>
        <p:nvPicPr>
          <p:cNvPr id="1048" name="Google Shape;1048;p99"/>
          <p:cNvPicPr preferRelativeResize="0"/>
          <p:nvPr/>
        </p:nvPicPr>
        <p:blipFill rotWithShape="1">
          <a:blip r:embed="rId2">
            <a:alphaModFix/>
          </a:blip>
          <a:srcRect b="0" l="0" r="0" t="0"/>
          <a:stretch/>
        </p:blipFill>
        <p:spPr>
          <a:xfrm>
            <a:off x="23399853" y="290254"/>
            <a:ext cx="651333" cy="664600"/>
          </a:xfrm>
          <a:prstGeom prst="rect">
            <a:avLst/>
          </a:prstGeom>
          <a:noFill/>
          <a:ln>
            <a:noFill/>
          </a:ln>
        </p:spPr>
      </p:pic>
      <p:sp>
        <p:nvSpPr>
          <p:cNvPr id="1049" name="Google Shape;1049;p99"/>
          <p:cNvSpPr txBox="1"/>
          <p:nvPr>
            <p:ph type="title"/>
          </p:nvPr>
        </p:nvSpPr>
        <p:spPr>
          <a:xfrm>
            <a:off x="744667" y="470800"/>
            <a:ext cx="145023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sz="6900">
                <a:solidFill>
                  <a:srgbClr val="FFFFFF"/>
                </a:solidFill>
                <a:latin typeface="Helvetica Neue Light"/>
                <a:ea typeface="Helvetica Neue Light"/>
                <a:cs typeface="Helvetica Neue Light"/>
                <a:sym typeface="Helvetica Neue Light"/>
              </a:defRPr>
            </a:lvl2pPr>
            <a:lvl3pPr lvl="2" rtl="0">
              <a:spcBef>
                <a:spcPts val="0"/>
              </a:spcBef>
              <a:spcAft>
                <a:spcPts val="0"/>
              </a:spcAft>
              <a:buNone/>
              <a:defRPr sz="6900">
                <a:solidFill>
                  <a:srgbClr val="FFFFFF"/>
                </a:solidFill>
                <a:latin typeface="Helvetica Neue Light"/>
                <a:ea typeface="Helvetica Neue Light"/>
                <a:cs typeface="Helvetica Neue Light"/>
                <a:sym typeface="Helvetica Neue Light"/>
              </a:defRPr>
            </a:lvl3pPr>
            <a:lvl4pPr lvl="3" rtl="0">
              <a:spcBef>
                <a:spcPts val="0"/>
              </a:spcBef>
              <a:spcAft>
                <a:spcPts val="0"/>
              </a:spcAft>
              <a:buNone/>
              <a:defRPr sz="6900">
                <a:solidFill>
                  <a:srgbClr val="FFFFFF"/>
                </a:solidFill>
                <a:latin typeface="Helvetica Neue Light"/>
                <a:ea typeface="Helvetica Neue Light"/>
                <a:cs typeface="Helvetica Neue Light"/>
                <a:sym typeface="Helvetica Neue Light"/>
              </a:defRPr>
            </a:lvl4pPr>
            <a:lvl5pPr lvl="4" rtl="0">
              <a:spcBef>
                <a:spcPts val="0"/>
              </a:spcBef>
              <a:spcAft>
                <a:spcPts val="0"/>
              </a:spcAft>
              <a:buNone/>
              <a:defRPr sz="6900">
                <a:solidFill>
                  <a:srgbClr val="FFFFFF"/>
                </a:solidFill>
                <a:latin typeface="Helvetica Neue Light"/>
                <a:ea typeface="Helvetica Neue Light"/>
                <a:cs typeface="Helvetica Neue Light"/>
                <a:sym typeface="Helvetica Neue Light"/>
              </a:defRPr>
            </a:lvl5pPr>
            <a:lvl6pPr lvl="5" rtl="0">
              <a:spcBef>
                <a:spcPts val="0"/>
              </a:spcBef>
              <a:spcAft>
                <a:spcPts val="0"/>
              </a:spcAft>
              <a:buNone/>
              <a:defRPr sz="6900">
                <a:solidFill>
                  <a:srgbClr val="FFFFFF"/>
                </a:solidFill>
                <a:latin typeface="Helvetica Neue Light"/>
                <a:ea typeface="Helvetica Neue Light"/>
                <a:cs typeface="Helvetica Neue Light"/>
                <a:sym typeface="Helvetica Neue Light"/>
              </a:defRPr>
            </a:lvl6pPr>
            <a:lvl7pPr lvl="6" rtl="0">
              <a:spcBef>
                <a:spcPts val="0"/>
              </a:spcBef>
              <a:spcAft>
                <a:spcPts val="0"/>
              </a:spcAft>
              <a:buNone/>
              <a:defRPr sz="6900">
                <a:solidFill>
                  <a:srgbClr val="FFFFFF"/>
                </a:solidFill>
                <a:latin typeface="Helvetica Neue Light"/>
                <a:ea typeface="Helvetica Neue Light"/>
                <a:cs typeface="Helvetica Neue Light"/>
                <a:sym typeface="Helvetica Neue Light"/>
              </a:defRPr>
            </a:lvl7pPr>
            <a:lvl8pPr lvl="7" rtl="0">
              <a:spcBef>
                <a:spcPts val="0"/>
              </a:spcBef>
              <a:spcAft>
                <a:spcPts val="0"/>
              </a:spcAft>
              <a:buNone/>
              <a:defRPr sz="6900">
                <a:solidFill>
                  <a:srgbClr val="FFFFFF"/>
                </a:solidFill>
                <a:latin typeface="Helvetica Neue Light"/>
                <a:ea typeface="Helvetica Neue Light"/>
                <a:cs typeface="Helvetica Neue Light"/>
                <a:sym typeface="Helvetica Neue Light"/>
              </a:defRPr>
            </a:lvl8pPr>
            <a:lvl9pPr lvl="8" rtl="0">
              <a:spcBef>
                <a:spcPts val="0"/>
              </a:spcBef>
              <a:spcAft>
                <a:spcPts val="0"/>
              </a:spcAft>
              <a:buNone/>
              <a:defRPr sz="6900">
                <a:solidFill>
                  <a:srgbClr val="FFFFFF"/>
                </a:solidFill>
                <a:latin typeface="Helvetica Neue Light"/>
                <a:ea typeface="Helvetica Neue Light"/>
                <a:cs typeface="Helvetica Neue Light"/>
                <a:sym typeface="Helvetica Neue Light"/>
              </a:defRPr>
            </a:lvl9pPr>
          </a:lstStyle>
          <a:p/>
        </p:txBody>
      </p:sp>
      <p:grpSp>
        <p:nvGrpSpPr>
          <p:cNvPr id="1050" name="Google Shape;1050;p99"/>
          <p:cNvGrpSpPr/>
          <p:nvPr/>
        </p:nvGrpSpPr>
        <p:grpSpPr>
          <a:xfrm>
            <a:off x="2190332" y="3274187"/>
            <a:ext cx="23404292" cy="9470753"/>
            <a:chOff x="821364" y="1075407"/>
            <a:chExt cx="8776500" cy="3551488"/>
          </a:xfrm>
        </p:grpSpPr>
        <p:pic>
          <p:nvPicPr>
            <p:cNvPr descr="Image" id="1051" name="Google Shape;1051;p99"/>
            <p:cNvPicPr preferRelativeResize="0"/>
            <p:nvPr/>
          </p:nvPicPr>
          <p:blipFill rotWithShape="1">
            <a:blip r:embed="rId3">
              <a:alphaModFix/>
            </a:blip>
            <a:srcRect b="0" l="0" r="0" t="0"/>
            <a:stretch/>
          </p:blipFill>
          <p:spPr>
            <a:xfrm>
              <a:off x="821364" y="1075407"/>
              <a:ext cx="7272673" cy="3551488"/>
            </a:xfrm>
            <a:prstGeom prst="rect">
              <a:avLst/>
            </a:prstGeom>
            <a:noFill/>
            <a:ln>
              <a:noFill/>
            </a:ln>
          </p:spPr>
        </p:pic>
        <p:pic>
          <p:nvPicPr>
            <p:cNvPr descr="Image" id="1052" name="Google Shape;1052;p99"/>
            <p:cNvPicPr preferRelativeResize="0"/>
            <p:nvPr/>
          </p:nvPicPr>
          <p:blipFill rotWithShape="1">
            <a:blip r:embed="rId4">
              <a:alphaModFix/>
            </a:blip>
            <a:srcRect b="0" l="0" r="0" t="0"/>
            <a:stretch/>
          </p:blipFill>
          <p:spPr>
            <a:xfrm>
              <a:off x="2686050" y="2516187"/>
              <a:ext cx="123300" cy="123300"/>
            </a:xfrm>
            <a:prstGeom prst="rect">
              <a:avLst/>
            </a:prstGeom>
            <a:noFill/>
            <a:ln>
              <a:noFill/>
            </a:ln>
          </p:spPr>
        </p:pic>
        <p:pic>
          <p:nvPicPr>
            <p:cNvPr descr="Image" id="1053" name="Google Shape;1053;p99"/>
            <p:cNvPicPr preferRelativeResize="0"/>
            <p:nvPr/>
          </p:nvPicPr>
          <p:blipFill rotWithShape="1">
            <a:blip r:embed="rId4">
              <a:alphaModFix/>
            </a:blip>
            <a:srcRect b="0" l="0" r="0" t="0"/>
            <a:stretch/>
          </p:blipFill>
          <p:spPr>
            <a:xfrm>
              <a:off x="4060825" y="2068512"/>
              <a:ext cx="123300" cy="123300"/>
            </a:xfrm>
            <a:prstGeom prst="rect">
              <a:avLst/>
            </a:prstGeom>
            <a:noFill/>
            <a:ln>
              <a:noFill/>
            </a:ln>
          </p:spPr>
        </p:pic>
        <p:pic>
          <p:nvPicPr>
            <p:cNvPr descr="Image" id="1054" name="Google Shape;1054;p99"/>
            <p:cNvPicPr preferRelativeResize="0"/>
            <p:nvPr/>
          </p:nvPicPr>
          <p:blipFill rotWithShape="1">
            <a:blip r:embed="rId4">
              <a:alphaModFix/>
            </a:blip>
            <a:srcRect b="0" l="0" r="0" t="0"/>
            <a:stretch/>
          </p:blipFill>
          <p:spPr>
            <a:xfrm>
              <a:off x="3257550" y="3811587"/>
              <a:ext cx="123300" cy="123300"/>
            </a:xfrm>
            <a:prstGeom prst="rect">
              <a:avLst/>
            </a:prstGeom>
            <a:noFill/>
            <a:ln>
              <a:noFill/>
            </a:ln>
          </p:spPr>
        </p:pic>
        <p:pic>
          <p:nvPicPr>
            <p:cNvPr descr="Image" id="1055" name="Google Shape;1055;p99"/>
            <p:cNvPicPr preferRelativeResize="0"/>
            <p:nvPr/>
          </p:nvPicPr>
          <p:blipFill rotWithShape="1">
            <a:blip r:embed="rId4">
              <a:alphaModFix/>
            </a:blip>
            <a:srcRect b="0" l="0" r="0" t="0"/>
            <a:stretch/>
          </p:blipFill>
          <p:spPr>
            <a:xfrm>
              <a:off x="6286500" y="3322637"/>
              <a:ext cx="123300" cy="123300"/>
            </a:xfrm>
            <a:prstGeom prst="rect">
              <a:avLst/>
            </a:prstGeom>
            <a:noFill/>
            <a:ln>
              <a:noFill/>
            </a:ln>
          </p:spPr>
        </p:pic>
        <p:pic>
          <p:nvPicPr>
            <p:cNvPr descr="Image" id="1056" name="Google Shape;1056;p99"/>
            <p:cNvPicPr preferRelativeResize="0"/>
            <p:nvPr/>
          </p:nvPicPr>
          <p:blipFill rotWithShape="1">
            <a:blip r:embed="rId4">
              <a:alphaModFix/>
            </a:blip>
            <a:srcRect b="0" l="0" r="0" t="0"/>
            <a:stretch/>
          </p:blipFill>
          <p:spPr>
            <a:xfrm>
              <a:off x="7007225" y="2582862"/>
              <a:ext cx="123300" cy="123300"/>
            </a:xfrm>
            <a:prstGeom prst="rect">
              <a:avLst/>
            </a:prstGeom>
            <a:noFill/>
            <a:ln>
              <a:noFill/>
            </a:ln>
          </p:spPr>
        </p:pic>
        <p:pic>
          <p:nvPicPr>
            <p:cNvPr descr="Image" id="1057" name="Google Shape;1057;p99"/>
            <p:cNvPicPr preferRelativeResize="0"/>
            <p:nvPr/>
          </p:nvPicPr>
          <p:blipFill rotWithShape="1">
            <a:blip r:embed="rId4">
              <a:alphaModFix/>
            </a:blip>
            <a:srcRect b="0" l="0" r="0" t="0"/>
            <a:stretch/>
          </p:blipFill>
          <p:spPr>
            <a:xfrm>
              <a:off x="7213600" y="4078287"/>
              <a:ext cx="123300" cy="123300"/>
            </a:xfrm>
            <a:prstGeom prst="rect">
              <a:avLst/>
            </a:prstGeom>
            <a:noFill/>
            <a:ln>
              <a:noFill/>
            </a:ln>
          </p:spPr>
        </p:pic>
        <p:sp>
          <p:nvSpPr>
            <p:cNvPr id="1058" name="Google Shape;1058;p99"/>
            <p:cNvSpPr txBox="1"/>
            <p:nvPr/>
          </p:nvSpPr>
          <p:spPr>
            <a:xfrm>
              <a:off x="2733715" y="2706928"/>
              <a:ext cx="2379300" cy="7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600">
                  <a:solidFill>
                    <a:srgbClr val="0D122C"/>
                  </a:solidFill>
                </a:rPr>
                <a:t>VIRGINIA, USA</a:t>
              </a:r>
              <a:endParaRPr sz="3700"/>
            </a:p>
          </p:txBody>
        </p:sp>
        <p:sp>
          <p:nvSpPr>
            <p:cNvPr id="1059" name="Google Shape;1059;p99"/>
            <p:cNvSpPr txBox="1"/>
            <p:nvPr/>
          </p:nvSpPr>
          <p:spPr>
            <a:xfrm>
              <a:off x="4078489" y="1911591"/>
              <a:ext cx="2379300" cy="7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600">
                  <a:solidFill>
                    <a:srgbClr val="0D122C"/>
                  </a:solidFill>
                </a:rPr>
                <a:t>DUBLIN, IRELAND</a:t>
              </a:r>
              <a:endParaRPr sz="3700"/>
            </a:p>
          </p:txBody>
        </p:sp>
        <p:sp>
          <p:nvSpPr>
            <p:cNvPr id="1060" name="Google Shape;1060;p99"/>
            <p:cNvSpPr txBox="1"/>
            <p:nvPr/>
          </p:nvSpPr>
          <p:spPr>
            <a:xfrm>
              <a:off x="6316864" y="3189532"/>
              <a:ext cx="2379300" cy="7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600">
                  <a:solidFill>
                    <a:srgbClr val="0D122C"/>
                  </a:solidFill>
                </a:rPr>
                <a:t>SINGAPORE</a:t>
              </a:r>
              <a:endParaRPr sz="3700"/>
            </a:p>
          </p:txBody>
        </p:sp>
        <p:sp>
          <p:nvSpPr>
            <p:cNvPr id="1061" name="Google Shape;1061;p99"/>
            <p:cNvSpPr txBox="1"/>
            <p:nvPr/>
          </p:nvSpPr>
          <p:spPr>
            <a:xfrm>
              <a:off x="7218564" y="3968984"/>
              <a:ext cx="2379300" cy="7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600">
                  <a:solidFill>
                    <a:srgbClr val="0D122C"/>
                  </a:solidFill>
                </a:rPr>
                <a:t>SYDNEY, AUSTRALIA</a:t>
              </a:r>
              <a:endParaRPr sz="3700"/>
            </a:p>
          </p:txBody>
        </p:sp>
        <p:sp>
          <p:nvSpPr>
            <p:cNvPr id="1062" name="Google Shape;1062;p99"/>
            <p:cNvSpPr txBox="1"/>
            <p:nvPr/>
          </p:nvSpPr>
          <p:spPr>
            <a:xfrm>
              <a:off x="7048702" y="2772016"/>
              <a:ext cx="2379300" cy="7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600">
                  <a:solidFill>
                    <a:srgbClr val="0D122C"/>
                  </a:solidFill>
                </a:rPr>
                <a:t>TOKYO, JAPAN</a:t>
              </a:r>
              <a:endParaRPr sz="3700"/>
            </a:p>
          </p:txBody>
        </p:sp>
        <p:sp>
          <p:nvSpPr>
            <p:cNvPr id="1063" name="Google Shape;1063;p99"/>
            <p:cNvSpPr txBox="1"/>
            <p:nvPr/>
          </p:nvSpPr>
          <p:spPr>
            <a:xfrm>
              <a:off x="3284739" y="3661016"/>
              <a:ext cx="2379300" cy="7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600">
                  <a:solidFill>
                    <a:srgbClr val="0D122C"/>
                  </a:solidFill>
                </a:rPr>
                <a:t>SAO PAULO, BRAZIL</a:t>
              </a:r>
              <a:endParaRPr sz="3700"/>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Slide 1">
  <p:cSld name="CUSTOM_20">
    <p:spTree>
      <p:nvGrpSpPr>
        <p:cNvPr id="1064" name="Shape 1064"/>
        <p:cNvGrpSpPr/>
        <p:nvPr/>
      </p:nvGrpSpPr>
      <p:grpSpPr>
        <a:xfrm>
          <a:off x="0" y="0"/>
          <a:ext cx="0" cy="0"/>
          <a:chOff x="0" y="0"/>
          <a:chExt cx="0" cy="0"/>
        </a:xfrm>
      </p:grpSpPr>
      <p:pic>
        <p:nvPicPr>
          <p:cNvPr id="1065" name="Google Shape;1065;p100"/>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1066" name="Google Shape;1066;p100"/>
          <p:cNvSpPr txBox="1"/>
          <p:nvPr>
            <p:ph type="title"/>
          </p:nvPr>
        </p:nvSpPr>
        <p:spPr>
          <a:xfrm>
            <a:off x="463267" y="414533"/>
            <a:ext cx="6040800" cy="21264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067" name="Google Shape;1067;p100"/>
          <p:cNvSpPr txBox="1"/>
          <p:nvPr>
            <p:ph idx="1" type="subTitle"/>
          </p:nvPr>
        </p:nvSpPr>
        <p:spPr>
          <a:xfrm>
            <a:off x="463267" y="3119921"/>
            <a:ext cx="6040800" cy="17808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Diagram Slide">
  <p:cSld name="CUSTOM_21">
    <p:spTree>
      <p:nvGrpSpPr>
        <p:cNvPr id="1068" name="Shape 1068"/>
        <p:cNvGrpSpPr/>
        <p:nvPr/>
      </p:nvGrpSpPr>
      <p:grpSpPr>
        <a:xfrm>
          <a:off x="0" y="0"/>
          <a:ext cx="0" cy="0"/>
          <a:chOff x="0" y="0"/>
          <a:chExt cx="0" cy="0"/>
        </a:xfrm>
      </p:grpSpPr>
      <p:pic>
        <p:nvPicPr>
          <p:cNvPr id="1069" name="Google Shape;1069;p101"/>
          <p:cNvPicPr preferRelativeResize="0"/>
          <p:nvPr/>
        </p:nvPicPr>
        <p:blipFill>
          <a:blip r:embed="rId2">
            <a:alphaModFix/>
          </a:blip>
          <a:stretch>
            <a:fillRect/>
          </a:stretch>
        </p:blipFill>
        <p:spPr>
          <a:xfrm>
            <a:off x="23399853" y="290254"/>
            <a:ext cx="651333" cy="664600"/>
          </a:xfrm>
          <a:prstGeom prst="rect">
            <a:avLst/>
          </a:prstGeom>
          <a:noFill/>
          <a:ln>
            <a:noFill/>
          </a:ln>
        </p:spPr>
      </p:pic>
      <p:sp>
        <p:nvSpPr>
          <p:cNvPr id="1070" name="Google Shape;1070;p101"/>
          <p:cNvSpPr txBox="1"/>
          <p:nvPr>
            <p:ph type="title"/>
          </p:nvPr>
        </p:nvSpPr>
        <p:spPr>
          <a:xfrm>
            <a:off x="1077467" y="954867"/>
            <a:ext cx="14835900" cy="1378500"/>
          </a:xfrm>
          <a:prstGeom prst="rect">
            <a:avLst/>
          </a:prstGeom>
          <a:noFill/>
          <a:ln>
            <a:noFill/>
          </a:ln>
        </p:spPr>
        <p:txBody>
          <a:bodyPr anchorCtr="0" anchor="b" bIns="243800" lIns="243800" spcFirstLastPara="1" rIns="243800" wrap="square" tIns="243800">
            <a:noAutofit/>
          </a:bodyPr>
          <a:lstStyle>
            <a:lvl1pPr lvl="0" rtl="0">
              <a:spcBef>
                <a:spcPts val="0"/>
              </a:spcBef>
              <a:spcAft>
                <a:spcPts val="0"/>
              </a:spcAft>
              <a:buNone/>
              <a:defRPr sz="53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6900">
                <a:latin typeface="Helvetica Neue Light"/>
                <a:ea typeface="Helvetica Neue Light"/>
                <a:cs typeface="Helvetica Neue Light"/>
                <a:sym typeface="Helvetica Neue Light"/>
              </a:defRPr>
            </a:lvl2pPr>
            <a:lvl3pPr lvl="2" rtl="0">
              <a:spcBef>
                <a:spcPts val="0"/>
              </a:spcBef>
              <a:spcAft>
                <a:spcPts val="0"/>
              </a:spcAft>
              <a:buNone/>
              <a:defRPr sz="6900">
                <a:latin typeface="Helvetica Neue Light"/>
                <a:ea typeface="Helvetica Neue Light"/>
                <a:cs typeface="Helvetica Neue Light"/>
                <a:sym typeface="Helvetica Neue Light"/>
              </a:defRPr>
            </a:lvl3pPr>
            <a:lvl4pPr lvl="3" rtl="0">
              <a:spcBef>
                <a:spcPts val="0"/>
              </a:spcBef>
              <a:spcAft>
                <a:spcPts val="0"/>
              </a:spcAft>
              <a:buNone/>
              <a:defRPr sz="6900">
                <a:latin typeface="Helvetica Neue Light"/>
                <a:ea typeface="Helvetica Neue Light"/>
                <a:cs typeface="Helvetica Neue Light"/>
                <a:sym typeface="Helvetica Neue Light"/>
              </a:defRPr>
            </a:lvl4pPr>
            <a:lvl5pPr lvl="4" rtl="0">
              <a:spcBef>
                <a:spcPts val="0"/>
              </a:spcBef>
              <a:spcAft>
                <a:spcPts val="0"/>
              </a:spcAft>
              <a:buNone/>
              <a:defRPr sz="6900">
                <a:latin typeface="Helvetica Neue Light"/>
                <a:ea typeface="Helvetica Neue Light"/>
                <a:cs typeface="Helvetica Neue Light"/>
                <a:sym typeface="Helvetica Neue Light"/>
              </a:defRPr>
            </a:lvl5pPr>
            <a:lvl6pPr lvl="5" rtl="0">
              <a:spcBef>
                <a:spcPts val="0"/>
              </a:spcBef>
              <a:spcAft>
                <a:spcPts val="0"/>
              </a:spcAft>
              <a:buNone/>
              <a:defRPr sz="6900">
                <a:latin typeface="Helvetica Neue Light"/>
                <a:ea typeface="Helvetica Neue Light"/>
                <a:cs typeface="Helvetica Neue Light"/>
                <a:sym typeface="Helvetica Neue Light"/>
              </a:defRPr>
            </a:lvl6pPr>
            <a:lvl7pPr lvl="6" rtl="0">
              <a:spcBef>
                <a:spcPts val="0"/>
              </a:spcBef>
              <a:spcAft>
                <a:spcPts val="0"/>
              </a:spcAft>
              <a:buNone/>
              <a:defRPr sz="6900">
                <a:latin typeface="Helvetica Neue Light"/>
                <a:ea typeface="Helvetica Neue Light"/>
                <a:cs typeface="Helvetica Neue Light"/>
                <a:sym typeface="Helvetica Neue Light"/>
              </a:defRPr>
            </a:lvl7pPr>
            <a:lvl8pPr lvl="7" rtl="0">
              <a:spcBef>
                <a:spcPts val="0"/>
              </a:spcBef>
              <a:spcAft>
                <a:spcPts val="0"/>
              </a:spcAft>
              <a:buNone/>
              <a:defRPr sz="6900">
                <a:latin typeface="Helvetica Neue Light"/>
                <a:ea typeface="Helvetica Neue Light"/>
                <a:cs typeface="Helvetica Neue Light"/>
                <a:sym typeface="Helvetica Neue Light"/>
              </a:defRPr>
            </a:lvl8pPr>
            <a:lvl9pPr lvl="8" rtl="0">
              <a:spcBef>
                <a:spcPts val="0"/>
              </a:spcBef>
              <a:spcAft>
                <a:spcPts val="0"/>
              </a:spcAft>
              <a:buNone/>
              <a:defRPr sz="6900">
                <a:latin typeface="Helvetica Neue Light"/>
                <a:ea typeface="Helvetica Neue Light"/>
                <a:cs typeface="Helvetica Neue Light"/>
                <a:sym typeface="Helvetica Neue Light"/>
              </a:defRPr>
            </a:lvl9pPr>
          </a:lstStyle>
          <a:p/>
        </p:txBody>
      </p:sp>
      <p:sp>
        <p:nvSpPr>
          <p:cNvPr id="1071" name="Google Shape;1071;p101"/>
          <p:cNvSpPr txBox="1"/>
          <p:nvPr>
            <p:ph idx="1" type="subTitle"/>
          </p:nvPr>
        </p:nvSpPr>
        <p:spPr>
          <a:xfrm>
            <a:off x="1077467" y="4369000"/>
            <a:ext cx="10176900" cy="7283100"/>
          </a:xfrm>
          <a:prstGeom prst="rect">
            <a:avLst/>
          </a:prstGeom>
          <a:noFill/>
          <a:ln>
            <a:noFill/>
          </a:ln>
        </p:spPr>
        <p:txBody>
          <a:bodyPr anchorCtr="0" anchor="t" bIns="243800" lIns="243800" spcFirstLastPara="1" rIns="243800" wrap="square" tIns="243800">
            <a:noAutofit/>
          </a:bodyPr>
          <a:lstStyle>
            <a:lvl1pPr lvl="0" rtl="0">
              <a:spcBef>
                <a:spcPts val="0"/>
              </a:spcBef>
              <a:spcAft>
                <a:spcPts val="0"/>
              </a:spcAft>
              <a:buNone/>
              <a:defRPr sz="3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65" Type="http://schemas.openxmlformats.org/officeDocument/2006/relationships/theme" Target="../theme/theme1.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3.xml"/><Relationship Id="rId42" Type="http://schemas.openxmlformats.org/officeDocument/2006/relationships/slideLayout" Target="../slideLayouts/slideLayout105.xml"/><Relationship Id="rId41" Type="http://schemas.openxmlformats.org/officeDocument/2006/relationships/slideLayout" Target="../slideLayouts/slideLayout104.xml"/><Relationship Id="rId44" Type="http://schemas.openxmlformats.org/officeDocument/2006/relationships/slideLayout" Target="../slideLayouts/slideLayout107.xml"/><Relationship Id="rId43" Type="http://schemas.openxmlformats.org/officeDocument/2006/relationships/slideLayout" Target="../slideLayouts/slideLayout106.xml"/><Relationship Id="rId46" Type="http://schemas.openxmlformats.org/officeDocument/2006/relationships/slideLayout" Target="../slideLayouts/slideLayout109.xml"/><Relationship Id="rId45" Type="http://schemas.openxmlformats.org/officeDocument/2006/relationships/slideLayout" Target="../slideLayouts/slideLayout108.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48" Type="http://schemas.openxmlformats.org/officeDocument/2006/relationships/theme" Target="../theme/theme2.xml"/><Relationship Id="rId47" Type="http://schemas.openxmlformats.org/officeDocument/2006/relationships/slideLayout" Target="../slideLayouts/slideLayout110.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31" Type="http://schemas.openxmlformats.org/officeDocument/2006/relationships/slideLayout" Target="../slideLayouts/slideLayout94.xml"/><Relationship Id="rId30" Type="http://schemas.openxmlformats.org/officeDocument/2006/relationships/slideLayout" Target="../slideLayouts/slideLayout93.xml"/><Relationship Id="rId33" Type="http://schemas.openxmlformats.org/officeDocument/2006/relationships/slideLayout" Target="../slideLayouts/slideLayout96.xml"/><Relationship Id="rId32" Type="http://schemas.openxmlformats.org/officeDocument/2006/relationships/slideLayout" Target="../slideLayouts/slideLayout95.xml"/><Relationship Id="rId35" Type="http://schemas.openxmlformats.org/officeDocument/2006/relationships/slideLayout" Target="../slideLayouts/slideLayout98.xml"/><Relationship Id="rId34" Type="http://schemas.openxmlformats.org/officeDocument/2006/relationships/slideLayout" Target="../slideLayouts/slideLayout97.xml"/><Relationship Id="rId37" Type="http://schemas.openxmlformats.org/officeDocument/2006/relationships/slideLayout" Target="../slideLayouts/slideLayout100.xml"/><Relationship Id="rId36" Type="http://schemas.openxmlformats.org/officeDocument/2006/relationships/slideLayout" Target="../slideLayouts/slideLayout99.xml"/><Relationship Id="rId39" Type="http://schemas.openxmlformats.org/officeDocument/2006/relationships/slideLayout" Target="../slideLayouts/slideLayout102.xml"/><Relationship Id="rId38" Type="http://schemas.openxmlformats.org/officeDocument/2006/relationships/slideLayout" Target="../slideLayouts/slideLayout101.xml"/><Relationship Id="rId20" Type="http://schemas.openxmlformats.org/officeDocument/2006/relationships/slideLayout" Target="../slideLayouts/slideLayout83.xml"/><Relationship Id="rId22" Type="http://schemas.openxmlformats.org/officeDocument/2006/relationships/slideLayout" Target="../slideLayouts/slideLayout85.xml"/><Relationship Id="rId21" Type="http://schemas.openxmlformats.org/officeDocument/2006/relationships/slideLayout" Target="../slideLayouts/slideLayout84.xml"/><Relationship Id="rId24" Type="http://schemas.openxmlformats.org/officeDocument/2006/relationships/slideLayout" Target="../slideLayouts/slideLayout87.xml"/><Relationship Id="rId23" Type="http://schemas.openxmlformats.org/officeDocument/2006/relationships/slideLayout" Target="../slideLayouts/slideLayout86.xml"/><Relationship Id="rId26" Type="http://schemas.openxmlformats.org/officeDocument/2006/relationships/slideLayout" Target="../slideLayouts/slideLayout89.xml"/><Relationship Id="rId25" Type="http://schemas.openxmlformats.org/officeDocument/2006/relationships/slideLayout" Target="../slideLayouts/slideLayout88.xml"/><Relationship Id="rId28" Type="http://schemas.openxmlformats.org/officeDocument/2006/relationships/slideLayout" Target="../slideLayouts/slideLayout91.xml"/><Relationship Id="rId27" Type="http://schemas.openxmlformats.org/officeDocument/2006/relationships/slideLayout" Target="../slideLayouts/slideLayout90.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9" Type="http://schemas.openxmlformats.org/officeDocument/2006/relationships/slideLayout" Target="../slideLayouts/slideLayout82.xml"/><Relationship Id="rId1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mt="16000"/>
          </a:blip>
          <a:srcRect b="9844" l="12808" r="0" t="0"/>
          <a:stretch/>
        </p:blipFill>
        <p:spPr>
          <a:xfrm>
            <a:off x="0" y="4458275"/>
            <a:ext cx="22440319" cy="9257726"/>
          </a:xfrm>
          <a:prstGeom prst="rect">
            <a:avLst/>
          </a:prstGeom>
          <a:noFill/>
          <a:ln>
            <a:noFill/>
          </a:ln>
        </p:spPr>
      </p:pic>
      <p:sp>
        <p:nvSpPr>
          <p:cNvPr id="7" name="Google Shape;7;p1"/>
          <p:cNvSpPr/>
          <p:nvPr/>
        </p:nvSpPr>
        <p:spPr>
          <a:xfrm>
            <a:off x="0" y="13631675"/>
            <a:ext cx="12192000" cy="91500"/>
          </a:xfrm>
          <a:prstGeom prst="rect">
            <a:avLst/>
          </a:prstGeom>
          <a:solidFill>
            <a:srgbClr val="F22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8" name="Google Shape;8;p1"/>
          <p:cNvSpPr/>
          <p:nvPr/>
        </p:nvSpPr>
        <p:spPr>
          <a:xfrm>
            <a:off x="12192000" y="13631675"/>
            <a:ext cx="12192000" cy="91500"/>
          </a:xfrm>
          <a:prstGeom prst="rect">
            <a:avLst/>
          </a:prstGeom>
          <a:solidFill>
            <a:srgbClr val="1B28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D2745"/>
              </a:solidFill>
            </a:endParaRPr>
          </a:p>
        </p:txBody>
      </p:sp>
      <p:sp>
        <p:nvSpPr>
          <p:cNvPr id="9" name="Google Shape;9;p1"/>
          <p:cNvSpPr/>
          <p:nvPr/>
        </p:nvSpPr>
        <p:spPr>
          <a:xfrm>
            <a:off x="22797527" y="1027627"/>
            <a:ext cx="704952" cy="705006"/>
          </a:xfrm>
          <a:custGeom>
            <a:rect b="b" l="l" r="r" t="t"/>
            <a:pathLst>
              <a:path extrusionOk="0" h="21573" w="21573">
                <a:moveTo>
                  <a:pt x="0" y="0"/>
                </a:moveTo>
                <a:close/>
                <a:moveTo>
                  <a:pt x="21573" y="10848"/>
                </a:moveTo>
                <a:cubicBezTo>
                  <a:pt x="21547" y="16809"/>
                  <a:pt x="16713" y="21600"/>
                  <a:pt x="10752" y="21573"/>
                </a:cubicBezTo>
                <a:cubicBezTo>
                  <a:pt x="4791" y="21547"/>
                  <a:pt x="0" y="16713"/>
                  <a:pt x="26" y="10752"/>
                </a:cubicBezTo>
                <a:cubicBezTo>
                  <a:pt x="53" y="4791"/>
                  <a:pt x="4886" y="0"/>
                  <a:pt x="10848" y="27"/>
                </a:cubicBezTo>
                <a:cubicBezTo>
                  <a:pt x="16809" y="53"/>
                  <a:pt x="21600" y="4887"/>
                  <a:pt x="21573" y="10848"/>
                </a:cubicBezTo>
                <a:close/>
                <a:moveTo>
                  <a:pt x="18700" y="10835"/>
                </a:moveTo>
                <a:cubicBezTo>
                  <a:pt x="18720" y="6454"/>
                  <a:pt x="15216" y="2919"/>
                  <a:pt x="10835" y="2900"/>
                </a:cubicBezTo>
                <a:cubicBezTo>
                  <a:pt x="6454" y="2880"/>
                  <a:pt x="2919" y="6384"/>
                  <a:pt x="2899" y="10765"/>
                </a:cubicBezTo>
                <a:cubicBezTo>
                  <a:pt x="2880" y="15146"/>
                  <a:pt x="6384" y="18681"/>
                  <a:pt x="10765" y="18700"/>
                </a:cubicBezTo>
                <a:cubicBezTo>
                  <a:pt x="15146" y="18720"/>
                  <a:pt x="18681" y="15216"/>
                  <a:pt x="18700" y="10835"/>
                </a:cubicBezTo>
                <a:close/>
                <a:moveTo>
                  <a:pt x="13455" y="11243"/>
                </a:moveTo>
                <a:cubicBezTo>
                  <a:pt x="12234" y="11238"/>
                  <a:pt x="11224" y="12238"/>
                  <a:pt x="11219" y="13459"/>
                </a:cubicBezTo>
                <a:cubicBezTo>
                  <a:pt x="11214" y="14680"/>
                  <a:pt x="12215" y="15690"/>
                  <a:pt x="13435" y="15696"/>
                </a:cubicBezTo>
                <a:cubicBezTo>
                  <a:pt x="14657" y="15701"/>
                  <a:pt x="15666" y="14700"/>
                  <a:pt x="15672" y="13479"/>
                </a:cubicBezTo>
                <a:cubicBezTo>
                  <a:pt x="15678" y="12258"/>
                  <a:pt x="14676" y="11248"/>
                  <a:pt x="13455" y="11243"/>
                </a:cubicBezTo>
                <a:close/>
                <a:moveTo>
                  <a:pt x="13479" y="5928"/>
                </a:moveTo>
                <a:cubicBezTo>
                  <a:pt x="12258" y="5922"/>
                  <a:pt x="11248" y="6923"/>
                  <a:pt x="11242" y="8144"/>
                </a:cubicBezTo>
                <a:cubicBezTo>
                  <a:pt x="11237" y="9366"/>
                  <a:pt x="12238" y="10376"/>
                  <a:pt x="13459" y="10381"/>
                </a:cubicBezTo>
                <a:cubicBezTo>
                  <a:pt x="14680" y="10386"/>
                  <a:pt x="15690" y="9385"/>
                  <a:pt x="15696" y="8165"/>
                </a:cubicBezTo>
                <a:cubicBezTo>
                  <a:pt x="15701" y="6943"/>
                  <a:pt x="14700" y="5933"/>
                  <a:pt x="13479" y="5928"/>
                </a:cubicBezTo>
                <a:close/>
                <a:moveTo>
                  <a:pt x="8141" y="11219"/>
                </a:moveTo>
                <a:cubicBezTo>
                  <a:pt x="6919" y="11213"/>
                  <a:pt x="5909" y="12215"/>
                  <a:pt x="5904" y="13435"/>
                </a:cubicBezTo>
                <a:cubicBezTo>
                  <a:pt x="5898" y="14657"/>
                  <a:pt x="6900" y="15667"/>
                  <a:pt x="8120" y="15672"/>
                </a:cubicBezTo>
                <a:cubicBezTo>
                  <a:pt x="9342" y="15677"/>
                  <a:pt x="10352" y="14676"/>
                  <a:pt x="10357" y="13456"/>
                </a:cubicBezTo>
                <a:cubicBezTo>
                  <a:pt x="10363" y="12234"/>
                  <a:pt x="9361" y="11224"/>
                  <a:pt x="8141" y="11219"/>
                </a:cubicBezTo>
                <a:close/>
                <a:moveTo>
                  <a:pt x="10381" y="8140"/>
                </a:moveTo>
                <a:cubicBezTo>
                  <a:pt x="10375" y="9362"/>
                  <a:pt x="9365" y="10362"/>
                  <a:pt x="8144" y="10357"/>
                </a:cubicBezTo>
                <a:cubicBezTo>
                  <a:pt x="6923" y="10352"/>
                  <a:pt x="5922" y="9342"/>
                  <a:pt x="5927" y="8121"/>
                </a:cubicBezTo>
                <a:cubicBezTo>
                  <a:pt x="5933" y="6900"/>
                  <a:pt x="6943" y="5899"/>
                  <a:pt x="8164" y="5904"/>
                </a:cubicBezTo>
                <a:cubicBezTo>
                  <a:pt x="9385" y="5910"/>
                  <a:pt x="10386" y="6920"/>
                  <a:pt x="10381" y="8140"/>
                </a:cubicBezTo>
                <a:close/>
              </a:path>
            </a:pathLst>
          </a:custGeom>
          <a:solidFill>
            <a:srgbClr val="F22F4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 name="Google Shape;10;p1"/>
          <p:cNvSpPr txBox="1"/>
          <p:nvPr/>
        </p:nvSpPr>
        <p:spPr>
          <a:xfrm>
            <a:off x="20576248" y="13168575"/>
            <a:ext cx="3438900" cy="1716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B8BBC5"/>
                </a:solidFill>
                <a:latin typeface="Helvetica Neue"/>
                <a:ea typeface="Helvetica Neue"/>
                <a:cs typeface="Helvetica Neue"/>
                <a:sym typeface="Helvetica Neue"/>
              </a:rPr>
              <a:t>© 20</a:t>
            </a:r>
            <a:r>
              <a:rPr lang="en-US" sz="1100">
                <a:solidFill>
                  <a:srgbClr val="B8BBC5"/>
                </a:solidFill>
                <a:latin typeface="Helvetica Neue"/>
                <a:ea typeface="Helvetica Neue"/>
                <a:cs typeface="Helvetica Neue"/>
                <a:sym typeface="Helvetica Neue"/>
              </a:rPr>
              <a:t>20</a:t>
            </a:r>
            <a:r>
              <a:rPr i="0" lang="en-US" sz="1100" u="none" cap="none" strike="noStrike">
                <a:solidFill>
                  <a:srgbClr val="B8BBC5"/>
                </a:solidFill>
                <a:latin typeface="Helvetica Neue"/>
                <a:ea typeface="Helvetica Neue"/>
                <a:cs typeface="Helvetica Neue"/>
                <a:sym typeface="Helvetica Neue"/>
              </a:rPr>
              <a:t> TWILIO INC. ALL RIGHTS RESERVED. </a:t>
            </a:r>
            <a:endParaRPr>
              <a:latin typeface="Helvetica Neue"/>
              <a:ea typeface="Helvetica Neue"/>
              <a:cs typeface="Helvetica Neue"/>
              <a:sym typeface="Helvetica Neue"/>
            </a:endParaRPr>
          </a:p>
        </p:txBody>
      </p:sp>
      <p:sp>
        <p:nvSpPr>
          <p:cNvPr id="11" name="Google Shape;11;p1"/>
          <p:cNvSpPr txBox="1"/>
          <p:nvPr>
            <p:ph type="title"/>
          </p:nvPr>
        </p:nvSpPr>
        <p:spPr>
          <a:xfrm>
            <a:off x="1676400" y="460375"/>
            <a:ext cx="21031200" cy="3190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0D122C"/>
              </a:buClr>
              <a:buSzPts val="6000"/>
              <a:buFont typeface="Helvetica Neue"/>
              <a:buNone/>
              <a:defRPr b="1" i="0" sz="6000" u="none" cap="none" strike="noStrike">
                <a:solidFill>
                  <a:srgbClr val="0D122C"/>
                </a:solidFill>
                <a:latin typeface="Helvetica Neue"/>
                <a:ea typeface="Helvetica Neue"/>
                <a:cs typeface="Helvetica Neue"/>
                <a:sym typeface="Helvetica Neue"/>
              </a:defRPr>
            </a:lvl1pPr>
            <a:lvl2pPr lvl="1" marR="0" rtl="0" algn="l">
              <a:lnSpc>
                <a:spcPct val="90000"/>
              </a:lnSpc>
              <a:spcBef>
                <a:spcPts val="0"/>
              </a:spcBef>
              <a:spcAft>
                <a:spcPts val="0"/>
              </a:spcAft>
              <a:buClr>
                <a:srgbClr val="A4947E"/>
              </a:buClr>
              <a:buSzPts val="8800"/>
              <a:buFont typeface="Helvetica Neue"/>
              <a:buNone/>
              <a:defRPr i="0" sz="8800" u="none" cap="none" strike="noStrike">
                <a:solidFill>
                  <a:srgbClr val="A4947E"/>
                </a:solidFill>
                <a:latin typeface="Helvetica Neue"/>
                <a:ea typeface="Helvetica Neue"/>
                <a:cs typeface="Helvetica Neue"/>
                <a:sym typeface="Helvetica Neue"/>
              </a:defRPr>
            </a:lvl2pPr>
            <a:lvl3pPr lvl="2" marR="0" rtl="0" algn="l">
              <a:lnSpc>
                <a:spcPct val="90000"/>
              </a:lnSpc>
              <a:spcBef>
                <a:spcPts val="0"/>
              </a:spcBef>
              <a:spcAft>
                <a:spcPts val="0"/>
              </a:spcAft>
              <a:buClr>
                <a:srgbClr val="A4947E"/>
              </a:buClr>
              <a:buSzPts val="8800"/>
              <a:buFont typeface="Helvetica Neue"/>
              <a:buNone/>
              <a:defRPr i="0" sz="8800" u="none" cap="none" strike="noStrike">
                <a:solidFill>
                  <a:srgbClr val="A4947E"/>
                </a:solidFill>
                <a:latin typeface="Helvetica Neue"/>
                <a:ea typeface="Helvetica Neue"/>
                <a:cs typeface="Helvetica Neue"/>
                <a:sym typeface="Helvetica Neue"/>
              </a:defRPr>
            </a:lvl3pPr>
            <a:lvl4pPr lvl="3" marR="0" rtl="0" algn="l">
              <a:lnSpc>
                <a:spcPct val="90000"/>
              </a:lnSpc>
              <a:spcBef>
                <a:spcPts val="0"/>
              </a:spcBef>
              <a:spcAft>
                <a:spcPts val="0"/>
              </a:spcAft>
              <a:buClr>
                <a:srgbClr val="A4947E"/>
              </a:buClr>
              <a:buSzPts val="8800"/>
              <a:buFont typeface="Helvetica Neue"/>
              <a:buNone/>
              <a:defRPr i="0" sz="8800" u="none" cap="none" strike="noStrike">
                <a:solidFill>
                  <a:srgbClr val="A4947E"/>
                </a:solidFill>
                <a:latin typeface="Helvetica Neue"/>
                <a:ea typeface="Helvetica Neue"/>
                <a:cs typeface="Helvetica Neue"/>
                <a:sym typeface="Helvetica Neue"/>
              </a:defRPr>
            </a:lvl4pPr>
            <a:lvl5pPr lvl="4" marR="0" rtl="0" algn="l">
              <a:lnSpc>
                <a:spcPct val="90000"/>
              </a:lnSpc>
              <a:spcBef>
                <a:spcPts val="0"/>
              </a:spcBef>
              <a:spcAft>
                <a:spcPts val="0"/>
              </a:spcAft>
              <a:buClr>
                <a:srgbClr val="A4947E"/>
              </a:buClr>
              <a:buSzPts val="8800"/>
              <a:buFont typeface="Helvetica Neue"/>
              <a:buNone/>
              <a:defRPr i="0" sz="8800" u="none" cap="none" strike="noStrike">
                <a:solidFill>
                  <a:srgbClr val="A4947E"/>
                </a:solidFill>
                <a:latin typeface="Helvetica Neue"/>
                <a:ea typeface="Helvetica Neue"/>
                <a:cs typeface="Helvetica Neue"/>
                <a:sym typeface="Helvetica Neue"/>
              </a:defRPr>
            </a:lvl5pPr>
            <a:lvl6pPr lvl="5" marR="0" rtl="0" algn="l">
              <a:lnSpc>
                <a:spcPct val="90000"/>
              </a:lnSpc>
              <a:spcBef>
                <a:spcPts val="0"/>
              </a:spcBef>
              <a:spcAft>
                <a:spcPts val="0"/>
              </a:spcAft>
              <a:buClr>
                <a:srgbClr val="A4947E"/>
              </a:buClr>
              <a:buSzPts val="8800"/>
              <a:buFont typeface="Helvetica Neue"/>
              <a:buNone/>
              <a:defRPr i="0" sz="8800" u="none" cap="none" strike="noStrike">
                <a:solidFill>
                  <a:srgbClr val="A4947E"/>
                </a:solidFill>
                <a:latin typeface="Helvetica Neue"/>
                <a:ea typeface="Helvetica Neue"/>
                <a:cs typeface="Helvetica Neue"/>
                <a:sym typeface="Helvetica Neue"/>
              </a:defRPr>
            </a:lvl6pPr>
            <a:lvl7pPr lvl="6" marR="0" rtl="0" algn="l">
              <a:lnSpc>
                <a:spcPct val="90000"/>
              </a:lnSpc>
              <a:spcBef>
                <a:spcPts val="0"/>
              </a:spcBef>
              <a:spcAft>
                <a:spcPts val="0"/>
              </a:spcAft>
              <a:buClr>
                <a:srgbClr val="A4947E"/>
              </a:buClr>
              <a:buSzPts val="8800"/>
              <a:buFont typeface="Helvetica Neue"/>
              <a:buNone/>
              <a:defRPr i="0" sz="8800" u="none" cap="none" strike="noStrike">
                <a:solidFill>
                  <a:srgbClr val="A4947E"/>
                </a:solidFill>
                <a:latin typeface="Helvetica Neue"/>
                <a:ea typeface="Helvetica Neue"/>
                <a:cs typeface="Helvetica Neue"/>
                <a:sym typeface="Helvetica Neue"/>
              </a:defRPr>
            </a:lvl7pPr>
            <a:lvl8pPr lvl="7" marR="0" rtl="0" algn="l">
              <a:lnSpc>
                <a:spcPct val="90000"/>
              </a:lnSpc>
              <a:spcBef>
                <a:spcPts val="0"/>
              </a:spcBef>
              <a:spcAft>
                <a:spcPts val="0"/>
              </a:spcAft>
              <a:buClr>
                <a:srgbClr val="A4947E"/>
              </a:buClr>
              <a:buSzPts val="8800"/>
              <a:buFont typeface="Helvetica Neue"/>
              <a:buNone/>
              <a:defRPr i="0" sz="8800" u="none" cap="none" strike="noStrike">
                <a:solidFill>
                  <a:srgbClr val="A4947E"/>
                </a:solidFill>
                <a:latin typeface="Helvetica Neue"/>
                <a:ea typeface="Helvetica Neue"/>
                <a:cs typeface="Helvetica Neue"/>
                <a:sym typeface="Helvetica Neue"/>
              </a:defRPr>
            </a:lvl8pPr>
            <a:lvl9pPr lvl="8" marR="0" rtl="0" algn="l">
              <a:lnSpc>
                <a:spcPct val="90000"/>
              </a:lnSpc>
              <a:spcBef>
                <a:spcPts val="0"/>
              </a:spcBef>
              <a:spcAft>
                <a:spcPts val="0"/>
              </a:spcAft>
              <a:buClr>
                <a:srgbClr val="A4947E"/>
              </a:buClr>
              <a:buSzPts val="8800"/>
              <a:buFont typeface="Helvetica Neue"/>
              <a:buNone/>
              <a:defRPr i="0" sz="8800" u="none" cap="none" strike="noStrike">
                <a:solidFill>
                  <a:srgbClr val="A4947E"/>
                </a:solidFill>
                <a:latin typeface="Helvetica Neue"/>
                <a:ea typeface="Helvetica Neue"/>
                <a:cs typeface="Helvetica Neue"/>
                <a:sym typeface="Helvetica Neue"/>
              </a:defRPr>
            </a:lvl9pPr>
          </a:lstStyle>
          <a:p/>
        </p:txBody>
      </p:sp>
      <p:sp>
        <p:nvSpPr>
          <p:cNvPr id="12" name="Google Shape;12;p1"/>
          <p:cNvSpPr txBox="1"/>
          <p:nvPr>
            <p:ph idx="1" type="body"/>
          </p:nvPr>
        </p:nvSpPr>
        <p:spPr>
          <a:xfrm>
            <a:off x="1676400" y="3651250"/>
            <a:ext cx="21031200" cy="10064700"/>
          </a:xfrm>
          <a:prstGeom prst="rect">
            <a:avLst/>
          </a:prstGeom>
          <a:noFill/>
          <a:ln>
            <a:noFill/>
          </a:ln>
        </p:spPr>
        <p:txBody>
          <a:bodyPr anchorCtr="0" anchor="t" bIns="91425" lIns="91425" spcFirstLastPara="1" rIns="91425" wrap="square" tIns="91425">
            <a:noAutofit/>
          </a:bodyPr>
          <a:lstStyle>
            <a:lvl1pPr indent="-584200" lvl="0" marL="45720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1pPr>
            <a:lvl2pPr indent="-584200" lvl="1" marL="91440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2pPr>
            <a:lvl3pPr indent="-584200" lvl="2" marL="137160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3pPr>
            <a:lvl4pPr indent="-584200" lvl="3" marL="182880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4pPr>
            <a:lvl5pPr indent="-584200" lvl="4" marL="228600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5pPr>
            <a:lvl6pPr indent="-584200" lvl="5" marL="274320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6pPr>
            <a:lvl7pPr indent="-584200" lvl="6" marL="320040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7pPr>
            <a:lvl8pPr indent="-584200" lvl="7" marL="365760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8pPr>
            <a:lvl9pPr indent="-584200" lvl="8" marL="4114800" marR="0" rtl="0" algn="l">
              <a:lnSpc>
                <a:spcPct val="90000"/>
              </a:lnSpc>
              <a:spcBef>
                <a:spcPts val="1000"/>
              </a:spcBef>
              <a:spcAft>
                <a:spcPts val="0"/>
              </a:spcAft>
              <a:buClr>
                <a:srgbClr val="94979B"/>
              </a:buClr>
              <a:buSzPts val="5600"/>
              <a:buFont typeface="Helvetica Neue Light"/>
              <a:buChar char="•"/>
              <a:defRPr i="0" sz="5600" u="none" cap="none" strike="noStrike">
                <a:solidFill>
                  <a:srgbClr val="94979B"/>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747" name="Shape 747"/>
        <p:cNvGrpSpPr/>
        <p:nvPr/>
      </p:nvGrpSpPr>
      <p:grpSpPr>
        <a:xfrm>
          <a:off x="0" y="0"/>
          <a:ext cx="0" cy="0"/>
          <a:chOff x="0" y="0"/>
          <a:chExt cx="0" cy="0"/>
        </a:xfrm>
      </p:grpSpPr>
      <p:sp>
        <p:nvSpPr>
          <p:cNvPr id="748" name="Google Shape;748;p65"/>
          <p:cNvSpPr txBox="1"/>
          <p:nvPr/>
        </p:nvSpPr>
        <p:spPr>
          <a:xfrm>
            <a:off x="21210934" y="13168583"/>
            <a:ext cx="2804100" cy="171900"/>
          </a:xfrm>
          <a:prstGeom prst="rect">
            <a:avLst/>
          </a:prstGeom>
          <a:solidFill>
            <a:srgbClr val="000000">
              <a:alpha val="0"/>
            </a:srgbClr>
          </a:solid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B8BBC5"/>
              </a:buClr>
              <a:buSzPts val="1100"/>
              <a:buFont typeface="Arial"/>
              <a:buNone/>
            </a:pPr>
            <a:r>
              <a:rPr i="0" lang="en-US" sz="1100" u="none" cap="none" strike="noStrike">
                <a:solidFill>
                  <a:srgbClr val="CCCCCC"/>
                </a:solidFill>
                <a:latin typeface="Helvetica Neue Light"/>
                <a:ea typeface="Helvetica Neue Light"/>
                <a:cs typeface="Helvetica Neue Light"/>
                <a:sym typeface="Helvetica Neue Light"/>
              </a:rPr>
              <a:t>© 20</a:t>
            </a:r>
            <a:r>
              <a:rPr lang="en-US" sz="1100">
                <a:solidFill>
                  <a:srgbClr val="CCCCCC"/>
                </a:solidFill>
                <a:latin typeface="Helvetica Neue Light"/>
                <a:ea typeface="Helvetica Neue Light"/>
                <a:cs typeface="Helvetica Neue Light"/>
                <a:sym typeface="Helvetica Neue Light"/>
              </a:rPr>
              <a:t>20</a:t>
            </a:r>
            <a:r>
              <a:rPr i="0" lang="en-US" sz="1100" u="none" cap="none" strike="noStrike">
                <a:solidFill>
                  <a:srgbClr val="CCCCCC"/>
                </a:solidFill>
                <a:latin typeface="Helvetica Neue Light"/>
                <a:ea typeface="Helvetica Neue Light"/>
                <a:cs typeface="Helvetica Neue Light"/>
                <a:sym typeface="Helvetica Neue Light"/>
              </a:rPr>
              <a:t> TWILIO INC. ALL RIGHTS RESERVED. </a:t>
            </a:r>
            <a:endParaRPr sz="1300">
              <a:solidFill>
                <a:srgbClr val="CCCCCC"/>
              </a:solidFill>
              <a:latin typeface="Helvetica Neue Light"/>
              <a:ea typeface="Helvetica Neue Light"/>
              <a:cs typeface="Helvetica Neue Light"/>
              <a:sym typeface="Helvetica Neue Light"/>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13"/>
          <p:cNvSpPr txBox="1"/>
          <p:nvPr>
            <p:ph type="title"/>
          </p:nvPr>
        </p:nvSpPr>
        <p:spPr>
          <a:xfrm>
            <a:off x="1126400" y="3593200"/>
            <a:ext cx="10644000" cy="5580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sz="8800"/>
              <a:t>Beyond Inc.</a:t>
            </a:r>
            <a:endParaRPr sz="8800"/>
          </a:p>
          <a:p>
            <a:pPr indent="0" lvl="0" marL="0" rtl="0" algn="l">
              <a:spcBef>
                <a:spcPts val="0"/>
              </a:spcBef>
              <a:spcAft>
                <a:spcPts val="0"/>
              </a:spcAft>
              <a:buNone/>
            </a:pPr>
            <a:r>
              <a:t/>
            </a:r>
            <a:endParaRPr sz="8800"/>
          </a:p>
          <a:p>
            <a:pPr indent="0" lvl="0" marL="0" rtl="0" algn="l">
              <a:spcBef>
                <a:spcPts val="0"/>
              </a:spcBef>
              <a:spcAft>
                <a:spcPts val="0"/>
              </a:spcAft>
              <a:buNone/>
            </a:pPr>
            <a:r>
              <a:rPr lang="en-US" sz="8800"/>
              <a:t>Customer Survey Experience</a:t>
            </a:r>
            <a:endParaRPr sz="8800"/>
          </a:p>
        </p:txBody>
      </p:sp>
      <p:sp>
        <p:nvSpPr>
          <p:cNvPr id="1155" name="Google Shape;1155;p113"/>
          <p:cNvSpPr txBox="1"/>
          <p:nvPr>
            <p:ph idx="1" type="subTitle"/>
          </p:nvPr>
        </p:nvSpPr>
        <p:spPr>
          <a:xfrm>
            <a:off x="1126400" y="9755333"/>
            <a:ext cx="13129500" cy="27528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sz="4800"/>
              <a:t>Binesh Dhami, Diksha Chawla</a:t>
            </a:r>
            <a:br>
              <a:rPr lang="en-US" sz="4800"/>
            </a:br>
            <a:r>
              <a:rPr lang="en-US" sz="4800"/>
              <a:t>Solutions Engineer</a:t>
            </a:r>
            <a:endParaRPr sz="4800"/>
          </a:p>
          <a:p>
            <a:pPr indent="0" lvl="0" marL="0" rtl="0" algn="l">
              <a:spcBef>
                <a:spcPts val="0"/>
              </a:spcBef>
              <a:spcAft>
                <a:spcPts val="0"/>
              </a:spcAft>
              <a:buNone/>
            </a:pPr>
            <a:r>
              <a:t/>
            </a:r>
            <a:endParaRPr/>
          </a:p>
        </p:txBody>
      </p:sp>
      <p:pic>
        <p:nvPicPr>
          <p:cNvPr id="1156" name="Google Shape;1156;p113"/>
          <p:cNvPicPr preferRelativeResize="0"/>
          <p:nvPr/>
        </p:nvPicPr>
        <p:blipFill>
          <a:blip r:embed="rId3">
            <a:alphaModFix/>
          </a:blip>
          <a:stretch>
            <a:fillRect/>
          </a:stretch>
        </p:blipFill>
        <p:spPr>
          <a:xfrm>
            <a:off x="13674400" y="2698725"/>
            <a:ext cx="10302200" cy="7272150"/>
          </a:xfrm>
          <a:prstGeom prst="rect">
            <a:avLst/>
          </a:prstGeom>
          <a:noFill/>
          <a:ln>
            <a:noFill/>
          </a:ln>
        </p:spPr>
      </p:pic>
      <p:cxnSp>
        <p:nvCxnSpPr>
          <p:cNvPr id="1157" name="Google Shape;1157;p113"/>
          <p:cNvCxnSpPr/>
          <p:nvPr/>
        </p:nvCxnSpPr>
        <p:spPr>
          <a:xfrm>
            <a:off x="1335832" y="9280917"/>
            <a:ext cx="17271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15"/>
          <p:cNvSpPr/>
          <p:nvPr/>
        </p:nvSpPr>
        <p:spPr>
          <a:xfrm>
            <a:off x="3468532" y="3698296"/>
            <a:ext cx="2232000" cy="2232000"/>
          </a:xfrm>
          <a:prstGeom prst="ellipse">
            <a:avLst/>
          </a:prstGeom>
          <a:solidFill>
            <a:srgbClr val="F47C22"/>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4300">
              <a:solidFill>
                <a:srgbClr val="FFFFFF"/>
              </a:solidFill>
              <a:latin typeface="Helvetica Neue"/>
              <a:ea typeface="Helvetica Neue"/>
              <a:cs typeface="Helvetica Neue"/>
              <a:sym typeface="Helvetica Neue"/>
            </a:endParaRPr>
          </a:p>
        </p:txBody>
      </p:sp>
      <p:sp>
        <p:nvSpPr>
          <p:cNvPr id="1167" name="Google Shape;1167;p115"/>
          <p:cNvSpPr/>
          <p:nvPr/>
        </p:nvSpPr>
        <p:spPr>
          <a:xfrm>
            <a:off x="11075999" y="3698296"/>
            <a:ext cx="2232000" cy="2232000"/>
          </a:xfrm>
          <a:prstGeom prst="ellipse">
            <a:avLst/>
          </a:prstGeom>
          <a:solidFill>
            <a:srgbClr val="F22F46"/>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4300">
              <a:solidFill>
                <a:srgbClr val="FFFFFF"/>
              </a:solidFill>
              <a:latin typeface="Helvetica Neue"/>
              <a:ea typeface="Helvetica Neue"/>
              <a:cs typeface="Helvetica Neue"/>
              <a:sym typeface="Helvetica Neue"/>
            </a:endParaRPr>
          </a:p>
        </p:txBody>
      </p:sp>
      <p:sp>
        <p:nvSpPr>
          <p:cNvPr id="1168" name="Google Shape;1168;p115"/>
          <p:cNvSpPr/>
          <p:nvPr/>
        </p:nvSpPr>
        <p:spPr>
          <a:xfrm>
            <a:off x="18683465" y="3698296"/>
            <a:ext cx="2232000" cy="2232000"/>
          </a:xfrm>
          <a:prstGeom prst="ellipse">
            <a:avLst/>
          </a:prstGeom>
          <a:solidFill>
            <a:srgbClr val="188FFB"/>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b="1" sz="4300">
              <a:solidFill>
                <a:srgbClr val="FFFFFF"/>
              </a:solidFill>
              <a:latin typeface="Helvetica Neue"/>
              <a:ea typeface="Helvetica Neue"/>
              <a:cs typeface="Helvetica Neue"/>
              <a:sym typeface="Helvetica Neue"/>
            </a:endParaRPr>
          </a:p>
        </p:txBody>
      </p:sp>
      <p:sp>
        <p:nvSpPr>
          <p:cNvPr id="1169" name="Google Shape;1169;p115"/>
          <p:cNvSpPr txBox="1"/>
          <p:nvPr>
            <p:ph type="title"/>
          </p:nvPr>
        </p:nvSpPr>
        <p:spPr>
          <a:xfrm>
            <a:off x="1077467" y="954867"/>
            <a:ext cx="21735900" cy="1378500"/>
          </a:xfrm>
          <a:prstGeom prst="rect">
            <a:avLst/>
          </a:prstGeom>
        </p:spPr>
        <p:txBody>
          <a:bodyPr anchorCtr="0" anchor="b" bIns="243800" lIns="243800" spcFirstLastPara="1" rIns="243800" wrap="square" tIns="243800">
            <a:noAutofit/>
          </a:bodyPr>
          <a:lstStyle/>
          <a:p>
            <a:pPr indent="0" lvl="0" marL="0" rtl="0" algn="l">
              <a:spcBef>
                <a:spcPts val="0"/>
              </a:spcBef>
              <a:spcAft>
                <a:spcPts val="0"/>
              </a:spcAft>
              <a:buNone/>
            </a:pPr>
            <a:r>
              <a:rPr lang="en-US"/>
              <a:t>Customer feedback is essential to guide and inform your decision making and influence innovations </a:t>
            </a:r>
            <a:endParaRPr/>
          </a:p>
        </p:txBody>
      </p:sp>
      <p:sp>
        <p:nvSpPr>
          <p:cNvPr id="1170" name="Google Shape;1170;p115"/>
          <p:cNvSpPr txBox="1"/>
          <p:nvPr>
            <p:ph idx="9" type="subTitle"/>
          </p:nvPr>
        </p:nvSpPr>
        <p:spPr>
          <a:xfrm>
            <a:off x="2235333" y="8406200"/>
            <a:ext cx="4698300" cy="1814400"/>
          </a:xfrm>
          <a:prstGeom prst="rect">
            <a:avLst/>
          </a:prstGeom>
        </p:spPr>
        <p:txBody>
          <a:bodyPr anchorCtr="0" anchor="t" bIns="243800" lIns="243800" spcFirstLastPara="1" rIns="243800" wrap="square" tIns="243800">
            <a:noAutofit/>
          </a:bodyPr>
          <a:lstStyle/>
          <a:p>
            <a:pPr indent="0" lvl="0" marL="0" rtl="0" algn="ctr">
              <a:spcBef>
                <a:spcPts val="0"/>
              </a:spcBef>
              <a:spcAft>
                <a:spcPts val="0"/>
              </a:spcAft>
              <a:buNone/>
            </a:pPr>
            <a:r>
              <a:rPr lang="en-US">
                <a:solidFill>
                  <a:srgbClr val="565B73"/>
                </a:solidFill>
              </a:rPr>
              <a:t>P</a:t>
            </a:r>
            <a:r>
              <a:rPr lang="en-US">
                <a:solidFill>
                  <a:srgbClr val="565B73"/>
                </a:solidFill>
              </a:rPr>
              <a:t>ay up to 25% more for a better </a:t>
            </a:r>
            <a:r>
              <a:rPr lang="en-US">
                <a:solidFill>
                  <a:srgbClr val="565B73"/>
                </a:solidFill>
              </a:rPr>
              <a:t>customer service experience</a:t>
            </a:r>
            <a:endParaRPr>
              <a:solidFill>
                <a:srgbClr val="565B73"/>
              </a:solidFill>
            </a:endParaRPr>
          </a:p>
        </p:txBody>
      </p:sp>
      <p:sp>
        <p:nvSpPr>
          <p:cNvPr id="1171" name="Google Shape;1171;p115"/>
          <p:cNvSpPr txBox="1"/>
          <p:nvPr>
            <p:ph idx="6" type="subTitle"/>
          </p:nvPr>
        </p:nvSpPr>
        <p:spPr>
          <a:xfrm>
            <a:off x="9842800" y="8406200"/>
            <a:ext cx="4698300" cy="1814400"/>
          </a:xfrm>
          <a:prstGeom prst="rect">
            <a:avLst/>
          </a:prstGeom>
        </p:spPr>
        <p:txBody>
          <a:bodyPr anchorCtr="0" anchor="t" bIns="243800" lIns="243800" spcFirstLastPara="1" rIns="243800" wrap="square" tIns="243800">
            <a:noAutofit/>
          </a:bodyPr>
          <a:lstStyle/>
          <a:p>
            <a:pPr indent="0" lvl="0" marL="0" rtl="0" algn="ctr">
              <a:spcBef>
                <a:spcPts val="0"/>
              </a:spcBef>
              <a:spcAft>
                <a:spcPts val="0"/>
              </a:spcAft>
              <a:buNone/>
            </a:pPr>
            <a:r>
              <a:rPr lang="en-US">
                <a:solidFill>
                  <a:srgbClr val="565B73"/>
                </a:solidFill>
              </a:rPr>
              <a:t>Buy from competitors because of their reputation for great customer service</a:t>
            </a:r>
            <a:endParaRPr>
              <a:solidFill>
                <a:srgbClr val="565B73"/>
              </a:solidFill>
            </a:endParaRPr>
          </a:p>
        </p:txBody>
      </p:sp>
      <p:sp>
        <p:nvSpPr>
          <p:cNvPr id="1172" name="Google Shape;1172;p115"/>
          <p:cNvSpPr txBox="1"/>
          <p:nvPr>
            <p:ph idx="7" type="subTitle"/>
          </p:nvPr>
        </p:nvSpPr>
        <p:spPr>
          <a:xfrm>
            <a:off x="17259667" y="8406200"/>
            <a:ext cx="5028900" cy="1814400"/>
          </a:xfrm>
          <a:prstGeom prst="rect">
            <a:avLst/>
          </a:prstGeom>
        </p:spPr>
        <p:txBody>
          <a:bodyPr anchorCtr="0" anchor="t" bIns="243800" lIns="243800" spcFirstLastPara="1" rIns="243800" wrap="square" tIns="243800">
            <a:noAutofit/>
          </a:bodyPr>
          <a:lstStyle/>
          <a:p>
            <a:pPr indent="0" lvl="0" marL="0" rtl="0" algn="ctr">
              <a:spcBef>
                <a:spcPts val="0"/>
              </a:spcBef>
              <a:spcAft>
                <a:spcPts val="0"/>
              </a:spcAft>
              <a:buNone/>
            </a:pPr>
            <a:r>
              <a:rPr lang="en-US">
                <a:solidFill>
                  <a:srgbClr val="565B73"/>
                </a:solidFill>
              </a:rPr>
              <a:t>Text messages are read within 3 minutes</a:t>
            </a:r>
            <a:endParaRPr>
              <a:solidFill>
                <a:srgbClr val="565B73"/>
              </a:solidFill>
            </a:endParaRPr>
          </a:p>
          <a:p>
            <a:pPr indent="0" lvl="0" marL="0" rtl="0" algn="ctr">
              <a:spcBef>
                <a:spcPts val="0"/>
              </a:spcBef>
              <a:spcAft>
                <a:spcPts val="0"/>
              </a:spcAft>
              <a:buNone/>
            </a:pPr>
            <a:r>
              <a:t/>
            </a:r>
            <a:endParaRPr>
              <a:solidFill>
                <a:srgbClr val="565B73"/>
              </a:solidFill>
            </a:endParaRPr>
          </a:p>
        </p:txBody>
      </p:sp>
      <p:sp>
        <p:nvSpPr>
          <p:cNvPr id="1173" name="Google Shape;1173;p115"/>
          <p:cNvSpPr txBox="1"/>
          <p:nvPr>
            <p:ph idx="1" type="subTitle"/>
          </p:nvPr>
        </p:nvSpPr>
        <p:spPr>
          <a:xfrm>
            <a:off x="2689333" y="7403733"/>
            <a:ext cx="3790500" cy="1011900"/>
          </a:xfrm>
          <a:prstGeom prst="rect">
            <a:avLst/>
          </a:prstGeom>
        </p:spPr>
        <p:txBody>
          <a:bodyPr anchorCtr="0" anchor="ctr" bIns="243800" lIns="243800" spcFirstLastPara="1" rIns="243800" wrap="square" tIns="243800">
            <a:noAutofit/>
          </a:bodyPr>
          <a:lstStyle/>
          <a:p>
            <a:pPr indent="0" lvl="0" marL="0" rtl="0" algn="ctr">
              <a:spcBef>
                <a:spcPts val="0"/>
              </a:spcBef>
              <a:spcAft>
                <a:spcPts val="0"/>
              </a:spcAft>
              <a:buNone/>
            </a:pPr>
            <a:r>
              <a:rPr lang="en-US" sz="6900">
                <a:solidFill>
                  <a:srgbClr val="F47C22"/>
                </a:solidFill>
              </a:rPr>
              <a:t>86%</a:t>
            </a:r>
            <a:endParaRPr sz="6900">
              <a:solidFill>
                <a:srgbClr val="F47C22"/>
              </a:solidFill>
            </a:endParaRPr>
          </a:p>
        </p:txBody>
      </p:sp>
      <p:sp>
        <p:nvSpPr>
          <p:cNvPr id="1174" name="Google Shape;1174;p115"/>
          <p:cNvSpPr txBox="1"/>
          <p:nvPr>
            <p:ph idx="2" type="subTitle"/>
          </p:nvPr>
        </p:nvSpPr>
        <p:spPr>
          <a:xfrm>
            <a:off x="10317797" y="7403733"/>
            <a:ext cx="3886500" cy="1011900"/>
          </a:xfrm>
          <a:prstGeom prst="rect">
            <a:avLst/>
          </a:prstGeom>
        </p:spPr>
        <p:txBody>
          <a:bodyPr anchorCtr="0" anchor="ctr" bIns="243800" lIns="243800" spcFirstLastPara="1" rIns="243800" wrap="square" tIns="243800">
            <a:noAutofit/>
          </a:bodyPr>
          <a:lstStyle/>
          <a:p>
            <a:pPr indent="0" lvl="0" marL="0" rtl="0" algn="ctr">
              <a:spcBef>
                <a:spcPts val="0"/>
              </a:spcBef>
              <a:spcAft>
                <a:spcPts val="0"/>
              </a:spcAft>
              <a:buNone/>
            </a:pPr>
            <a:r>
              <a:rPr lang="en-US" sz="6100">
                <a:solidFill>
                  <a:schemeClr val="lt1"/>
                </a:solidFill>
              </a:rPr>
              <a:t>4</a:t>
            </a:r>
            <a:r>
              <a:rPr lang="en-US" sz="6100">
                <a:solidFill>
                  <a:schemeClr val="lt1"/>
                </a:solidFill>
              </a:rPr>
              <a:t>0%</a:t>
            </a:r>
            <a:endParaRPr sz="6100">
              <a:solidFill>
                <a:schemeClr val="lt1"/>
              </a:solidFill>
            </a:endParaRPr>
          </a:p>
        </p:txBody>
      </p:sp>
      <p:sp>
        <p:nvSpPr>
          <p:cNvPr id="1175" name="Google Shape;1175;p115"/>
          <p:cNvSpPr txBox="1"/>
          <p:nvPr>
            <p:ph idx="3" type="subTitle"/>
          </p:nvPr>
        </p:nvSpPr>
        <p:spPr>
          <a:xfrm>
            <a:off x="17897200" y="7403733"/>
            <a:ext cx="3790500" cy="1011900"/>
          </a:xfrm>
          <a:prstGeom prst="rect">
            <a:avLst/>
          </a:prstGeom>
        </p:spPr>
        <p:txBody>
          <a:bodyPr anchorCtr="0" anchor="ctr" bIns="243800" lIns="243800" spcFirstLastPara="1" rIns="243800" wrap="square" tIns="243800">
            <a:noAutofit/>
          </a:bodyPr>
          <a:lstStyle/>
          <a:p>
            <a:pPr indent="0" lvl="0" marL="0" rtl="0" algn="ctr">
              <a:spcBef>
                <a:spcPts val="0"/>
              </a:spcBef>
              <a:spcAft>
                <a:spcPts val="0"/>
              </a:spcAft>
              <a:buNone/>
            </a:pPr>
            <a:r>
              <a:rPr lang="en-US" sz="6100">
                <a:solidFill>
                  <a:srgbClr val="188FFB"/>
                </a:solidFill>
              </a:rPr>
              <a:t>90%</a:t>
            </a:r>
            <a:endParaRPr sz="6100">
              <a:solidFill>
                <a:srgbClr val="188FFB"/>
              </a:solidFill>
            </a:endParaRPr>
          </a:p>
        </p:txBody>
      </p:sp>
      <p:cxnSp>
        <p:nvCxnSpPr>
          <p:cNvPr id="1176" name="Google Shape;1176;p115"/>
          <p:cNvCxnSpPr/>
          <p:nvPr/>
        </p:nvCxnSpPr>
        <p:spPr>
          <a:xfrm>
            <a:off x="1335832" y="2575317"/>
            <a:ext cx="1727100" cy="0"/>
          </a:xfrm>
          <a:prstGeom prst="straightConnector1">
            <a:avLst/>
          </a:prstGeom>
          <a:noFill/>
          <a:ln cap="flat" cmpd="sng" w="9525">
            <a:solidFill>
              <a:srgbClr val="F22F46"/>
            </a:solidFill>
            <a:prstDash val="solid"/>
            <a:round/>
            <a:headEnd len="sm" w="sm" type="none"/>
            <a:tailEnd len="sm" w="sm" type="none"/>
          </a:ln>
        </p:spPr>
      </p:cxnSp>
      <p:pic>
        <p:nvPicPr>
          <p:cNvPr id="1177" name="Google Shape;1177;p115"/>
          <p:cNvPicPr preferRelativeResize="0"/>
          <p:nvPr/>
        </p:nvPicPr>
        <p:blipFill>
          <a:blip r:embed="rId3">
            <a:alphaModFix/>
          </a:blip>
          <a:stretch>
            <a:fillRect/>
          </a:stretch>
        </p:blipFill>
        <p:spPr>
          <a:xfrm>
            <a:off x="4094067" y="4363346"/>
            <a:ext cx="963734" cy="937466"/>
          </a:xfrm>
          <a:prstGeom prst="rect">
            <a:avLst/>
          </a:prstGeom>
          <a:noFill/>
          <a:ln>
            <a:noFill/>
          </a:ln>
        </p:spPr>
      </p:pic>
      <p:pic>
        <p:nvPicPr>
          <p:cNvPr id="1178" name="Google Shape;1178;p115"/>
          <p:cNvPicPr preferRelativeResize="0"/>
          <p:nvPr/>
        </p:nvPicPr>
        <p:blipFill>
          <a:blip r:embed="rId4">
            <a:alphaModFix/>
          </a:blip>
          <a:stretch>
            <a:fillRect/>
          </a:stretch>
        </p:blipFill>
        <p:spPr>
          <a:xfrm>
            <a:off x="11728713" y="4368783"/>
            <a:ext cx="926592" cy="926592"/>
          </a:xfrm>
          <a:prstGeom prst="rect">
            <a:avLst/>
          </a:prstGeom>
          <a:noFill/>
          <a:ln>
            <a:noFill/>
          </a:ln>
        </p:spPr>
      </p:pic>
      <p:pic>
        <p:nvPicPr>
          <p:cNvPr descr="Image" id="1179" name="Google Shape;1179;p115"/>
          <p:cNvPicPr preferRelativeResize="0"/>
          <p:nvPr/>
        </p:nvPicPr>
        <p:blipFill rotWithShape="1">
          <a:blip r:embed="rId5">
            <a:alphaModFix/>
          </a:blip>
          <a:srcRect b="0" l="130820" r="-130820" t="0"/>
          <a:stretch/>
        </p:blipFill>
        <p:spPr>
          <a:xfrm>
            <a:off x="20217976" y="11060992"/>
            <a:ext cx="2101070" cy="858056"/>
          </a:xfrm>
          <a:prstGeom prst="rect">
            <a:avLst/>
          </a:prstGeom>
          <a:noFill/>
          <a:ln>
            <a:noFill/>
          </a:ln>
        </p:spPr>
      </p:pic>
      <p:pic>
        <p:nvPicPr>
          <p:cNvPr id="1180" name="Google Shape;1180;p115"/>
          <p:cNvPicPr preferRelativeResize="0"/>
          <p:nvPr/>
        </p:nvPicPr>
        <p:blipFill>
          <a:blip r:embed="rId6">
            <a:alphaModFix/>
          </a:blip>
          <a:stretch>
            <a:fillRect/>
          </a:stretch>
        </p:blipFill>
        <p:spPr>
          <a:xfrm>
            <a:off x="19443467" y="4368783"/>
            <a:ext cx="926592" cy="926592"/>
          </a:xfrm>
          <a:prstGeom prst="rect">
            <a:avLst/>
          </a:prstGeom>
          <a:noFill/>
          <a:ln>
            <a:noFill/>
          </a:ln>
        </p:spPr>
      </p:pic>
      <p:pic>
        <p:nvPicPr>
          <p:cNvPr id="1181" name="Google Shape;1181;p115"/>
          <p:cNvPicPr preferRelativeResize="0"/>
          <p:nvPr/>
        </p:nvPicPr>
        <p:blipFill rotWithShape="1">
          <a:blip r:embed="rId7">
            <a:alphaModFix/>
          </a:blip>
          <a:srcRect b="23940" l="0" r="0" t="25911"/>
          <a:stretch/>
        </p:blipFill>
        <p:spPr>
          <a:xfrm>
            <a:off x="2587725" y="10594750"/>
            <a:ext cx="3352200" cy="1680975"/>
          </a:xfrm>
          <a:prstGeom prst="rect">
            <a:avLst/>
          </a:prstGeom>
          <a:noFill/>
          <a:ln>
            <a:noFill/>
          </a:ln>
        </p:spPr>
      </p:pic>
      <p:pic>
        <p:nvPicPr>
          <p:cNvPr id="1182" name="Google Shape;1182;p115"/>
          <p:cNvPicPr preferRelativeResize="0"/>
          <p:nvPr/>
        </p:nvPicPr>
        <p:blipFill>
          <a:blip r:embed="rId8">
            <a:alphaModFix/>
          </a:blip>
          <a:stretch>
            <a:fillRect/>
          </a:stretch>
        </p:blipFill>
        <p:spPr>
          <a:xfrm>
            <a:off x="10551093" y="11061000"/>
            <a:ext cx="3419929" cy="1104900"/>
          </a:xfrm>
          <a:prstGeom prst="rect">
            <a:avLst/>
          </a:prstGeom>
          <a:noFill/>
          <a:ln>
            <a:noFill/>
          </a:ln>
        </p:spPr>
      </p:pic>
      <p:pic>
        <p:nvPicPr>
          <p:cNvPr id="1183" name="Google Shape;1183;p115"/>
          <p:cNvPicPr preferRelativeResize="0"/>
          <p:nvPr/>
        </p:nvPicPr>
        <p:blipFill>
          <a:blip r:embed="rId9">
            <a:alphaModFix/>
          </a:blip>
          <a:stretch>
            <a:fillRect/>
          </a:stretch>
        </p:blipFill>
        <p:spPr>
          <a:xfrm>
            <a:off x="17459901" y="10984800"/>
            <a:ext cx="4819908" cy="124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16"/>
          <p:cNvSpPr txBox="1"/>
          <p:nvPr>
            <p:ph type="title"/>
          </p:nvPr>
        </p:nvSpPr>
        <p:spPr>
          <a:xfrm>
            <a:off x="1633800" y="3358095"/>
            <a:ext cx="9015300" cy="3060900"/>
          </a:xfrm>
          <a:prstGeom prst="rect">
            <a:avLst/>
          </a:prstGeom>
        </p:spPr>
        <p:txBody>
          <a:bodyPr anchorCtr="0" anchor="b" bIns="243800" lIns="243800" spcFirstLastPara="1" rIns="243800" wrap="square" tIns="243800">
            <a:noAutofit/>
          </a:bodyPr>
          <a:lstStyle/>
          <a:p>
            <a:pPr indent="0" lvl="0" marL="0" rtl="0" algn="l">
              <a:spcBef>
                <a:spcPts val="0"/>
              </a:spcBef>
              <a:spcAft>
                <a:spcPts val="0"/>
              </a:spcAft>
              <a:buNone/>
            </a:pPr>
            <a:r>
              <a:rPr lang="en-US"/>
              <a:t>What we heard</a:t>
            </a:r>
            <a:endParaRPr/>
          </a:p>
        </p:txBody>
      </p:sp>
      <p:sp>
        <p:nvSpPr>
          <p:cNvPr id="1189" name="Google Shape;1189;p116"/>
          <p:cNvSpPr txBox="1"/>
          <p:nvPr>
            <p:ph idx="1" type="subTitle"/>
          </p:nvPr>
        </p:nvSpPr>
        <p:spPr>
          <a:xfrm>
            <a:off x="1633728" y="6304076"/>
            <a:ext cx="82896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Your Main Requirements</a:t>
            </a:r>
            <a:endParaRPr/>
          </a:p>
        </p:txBody>
      </p:sp>
      <p:sp>
        <p:nvSpPr>
          <p:cNvPr id="1190" name="Google Shape;1190;p116"/>
          <p:cNvSpPr txBox="1"/>
          <p:nvPr>
            <p:ph idx="2" type="subTitle"/>
          </p:nvPr>
        </p:nvSpPr>
        <p:spPr>
          <a:xfrm>
            <a:off x="15702267" y="5308758"/>
            <a:ext cx="72912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Cloud-based Solution</a:t>
            </a:r>
            <a:endParaRPr/>
          </a:p>
        </p:txBody>
      </p:sp>
      <p:sp>
        <p:nvSpPr>
          <p:cNvPr id="1191" name="Google Shape;1191;p116"/>
          <p:cNvSpPr txBox="1"/>
          <p:nvPr>
            <p:ph idx="3" type="subTitle"/>
          </p:nvPr>
        </p:nvSpPr>
        <p:spPr>
          <a:xfrm>
            <a:off x="15702267" y="1903224"/>
            <a:ext cx="72912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Customized Messages</a:t>
            </a:r>
            <a:endParaRPr/>
          </a:p>
        </p:txBody>
      </p:sp>
      <p:sp>
        <p:nvSpPr>
          <p:cNvPr id="1192" name="Google Shape;1192;p116"/>
          <p:cNvSpPr txBox="1"/>
          <p:nvPr>
            <p:ph idx="4" type="subTitle"/>
          </p:nvPr>
        </p:nvSpPr>
        <p:spPr>
          <a:xfrm>
            <a:off x="15702267" y="8714291"/>
            <a:ext cx="72912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Airtable</a:t>
            </a:r>
            <a:endParaRPr/>
          </a:p>
        </p:txBody>
      </p:sp>
      <p:sp>
        <p:nvSpPr>
          <p:cNvPr id="1193" name="Google Shape;1193;p116"/>
          <p:cNvSpPr txBox="1"/>
          <p:nvPr>
            <p:ph idx="5" type="subTitle"/>
          </p:nvPr>
        </p:nvSpPr>
        <p:spPr>
          <a:xfrm>
            <a:off x="15702275" y="6154801"/>
            <a:ext cx="7291200" cy="13104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A reliable cloud based solution without infrastructure overhead</a:t>
            </a:r>
            <a:endParaRPr/>
          </a:p>
        </p:txBody>
      </p:sp>
      <p:sp>
        <p:nvSpPr>
          <p:cNvPr id="1194" name="Google Shape;1194;p116"/>
          <p:cNvSpPr txBox="1"/>
          <p:nvPr>
            <p:ph idx="6" type="subTitle"/>
          </p:nvPr>
        </p:nvSpPr>
        <p:spPr>
          <a:xfrm>
            <a:off x="15702267" y="2749265"/>
            <a:ext cx="7291200" cy="1011900"/>
          </a:xfrm>
          <a:prstGeom prst="rect">
            <a:avLst/>
          </a:prstGeom>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a:t>Send customized batch (bulk) messages</a:t>
            </a:r>
            <a:endParaRPr/>
          </a:p>
        </p:txBody>
      </p:sp>
      <p:sp>
        <p:nvSpPr>
          <p:cNvPr id="1195" name="Google Shape;1195;p116"/>
          <p:cNvSpPr txBox="1"/>
          <p:nvPr>
            <p:ph idx="7" type="subTitle"/>
          </p:nvPr>
        </p:nvSpPr>
        <p:spPr>
          <a:xfrm>
            <a:off x="15702275" y="9560323"/>
            <a:ext cx="7291200" cy="13104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Backend database to hold customer details and survey responses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17"/>
          <p:cNvSpPr txBox="1"/>
          <p:nvPr>
            <p:ph idx="2" type="subTitle"/>
          </p:nvPr>
        </p:nvSpPr>
        <p:spPr>
          <a:xfrm>
            <a:off x="16845267" y="5308758"/>
            <a:ext cx="72912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Twilio Studio</a:t>
            </a:r>
            <a:endParaRPr/>
          </a:p>
        </p:txBody>
      </p:sp>
      <p:sp>
        <p:nvSpPr>
          <p:cNvPr id="1201" name="Google Shape;1201;p117"/>
          <p:cNvSpPr txBox="1"/>
          <p:nvPr>
            <p:ph idx="3" type="subTitle"/>
          </p:nvPr>
        </p:nvSpPr>
        <p:spPr>
          <a:xfrm>
            <a:off x="16845267" y="1369824"/>
            <a:ext cx="72912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Twilio Functions</a:t>
            </a:r>
            <a:endParaRPr/>
          </a:p>
        </p:txBody>
      </p:sp>
      <p:sp>
        <p:nvSpPr>
          <p:cNvPr id="1202" name="Google Shape;1202;p117"/>
          <p:cNvSpPr txBox="1"/>
          <p:nvPr>
            <p:ph idx="4" type="subTitle"/>
          </p:nvPr>
        </p:nvSpPr>
        <p:spPr>
          <a:xfrm>
            <a:off x="16845267" y="9400091"/>
            <a:ext cx="72912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Twilio Programmable SMS API</a:t>
            </a:r>
            <a:endParaRPr/>
          </a:p>
        </p:txBody>
      </p:sp>
      <p:sp>
        <p:nvSpPr>
          <p:cNvPr id="1203" name="Google Shape;1203;p117"/>
          <p:cNvSpPr txBox="1"/>
          <p:nvPr>
            <p:ph idx="5" type="subTitle"/>
          </p:nvPr>
        </p:nvSpPr>
        <p:spPr>
          <a:xfrm>
            <a:off x="16845275" y="6154803"/>
            <a:ext cx="7291200" cy="28581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Build flexible communications applications without spinning up servers or rallying dev ops. Use drag and drop tools alongside custom code to craft and iterate prototypes and go live quickly.</a:t>
            </a:r>
            <a:endParaRPr/>
          </a:p>
        </p:txBody>
      </p:sp>
      <p:sp>
        <p:nvSpPr>
          <p:cNvPr id="1204" name="Google Shape;1204;p117"/>
          <p:cNvSpPr txBox="1"/>
          <p:nvPr>
            <p:ph idx="6" type="subTitle"/>
          </p:nvPr>
        </p:nvSpPr>
        <p:spPr>
          <a:xfrm>
            <a:off x="16845275" y="2215889"/>
            <a:ext cx="7291200" cy="24693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Twilio Functions is a serverless environment which empowers developers to quickly and easily create production-grade, event-driven Twilio applications that scale with their businesses.</a:t>
            </a:r>
            <a:endParaRPr/>
          </a:p>
        </p:txBody>
      </p:sp>
      <p:sp>
        <p:nvSpPr>
          <p:cNvPr id="1205" name="Google Shape;1205;p117"/>
          <p:cNvSpPr txBox="1"/>
          <p:nvPr>
            <p:ph idx="7" type="subTitle"/>
          </p:nvPr>
        </p:nvSpPr>
        <p:spPr>
          <a:xfrm>
            <a:off x="16845267" y="10246132"/>
            <a:ext cx="72912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Used behind the scenes to send and receive text messages with Twilio’s Programmable SMS API</a:t>
            </a:r>
            <a:endParaRPr/>
          </a:p>
        </p:txBody>
      </p:sp>
      <p:pic>
        <p:nvPicPr>
          <p:cNvPr id="1206" name="Google Shape;1206;p117"/>
          <p:cNvPicPr preferRelativeResize="0"/>
          <p:nvPr/>
        </p:nvPicPr>
        <p:blipFill>
          <a:blip r:embed="rId3">
            <a:alphaModFix/>
          </a:blip>
          <a:stretch>
            <a:fillRect/>
          </a:stretch>
        </p:blipFill>
        <p:spPr>
          <a:xfrm>
            <a:off x="170300" y="814025"/>
            <a:ext cx="16540465" cy="102152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18"/>
          <p:cNvSpPr txBox="1"/>
          <p:nvPr>
            <p:ph type="title"/>
          </p:nvPr>
        </p:nvSpPr>
        <p:spPr>
          <a:xfrm>
            <a:off x="1633728" y="5209200"/>
            <a:ext cx="7291200" cy="3297600"/>
          </a:xfrm>
          <a:prstGeom prst="rect">
            <a:avLst/>
          </a:prstGeom>
        </p:spPr>
        <p:txBody>
          <a:bodyPr anchorCtr="0" anchor="ctr" bIns="243800" lIns="243800" spcFirstLastPara="1" rIns="243800" wrap="square" tIns="243800">
            <a:noAutofit/>
          </a:bodyPr>
          <a:lstStyle/>
          <a:p>
            <a:pPr indent="0" lvl="0" marL="0" rtl="0" algn="l">
              <a:spcBef>
                <a:spcPts val="0"/>
              </a:spcBef>
              <a:spcAft>
                <a:spcPts val="0"/>
              </a:spcAft>
              <a:buNone/>
            </a:pPr>
            <a:r>
              <a:rPr lang="en-US"/>
              <a:t>Demo</a:t>
            </a:r>
            <a:endParaRPr/>
          </a:p>
        </p:txBody>
      </p:sp>
      <p:cxnSp>
        <p:nvCxnSpPr>
          <p:cNvPr id="1212" name="Google Shape;1212;p118"/>
          <p:cNvCxnSpPr/>
          <p:nvPr/>
        </p:nvCxnSpPr>
        <p:spPr>
          <a:xfrm>
            <a:off x="1885190" y="7826959"/>
            <a:ext cx="1727100" cy="0"/>
          </a:xfrm>
          <a:prstGeom prst="straightConnector1">
            <a:avLst/>
          </a:prstGeom>
          <a:noFill/>
          <a:ln cap="flat" cmpd="sng" w="9525">
            <a:solidFill>
              <a:srgbClr val="F22F46"/>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19"/>
          <p:cNvSpPr txBox="1"/>
          <p:nvPr>
            <p:ph type="title"/>
          </p:nvPr>
        </p:nvSpPr>
        <p:spPr>
          <a:xfrm>
            <a:off x="1633800" y="3358095"/>
            <a:ext cx="9015300" cy="3060900"/>
          </a:xfrm>
          <a:prstGeom prst="rect">
            <a:avLst/>
          </a:prstGeom>
        </p:spPr>
        <p:txBody>
          <a:bodyPr anchorCtr="0" anchor="b" bIns="243800" lIns="243800" spcFirstLastPara="1" rIns="243800" wrap="square" tIns="243800">
            <a:noAutofit/>
          </a:bodyPr>
          <a:lstStyle/>
          <a:p>
            <a:pPr indent="0" lvl="0" marL="0" rtl="0" algn="l">
              <a:spcBef>
                <a:spcPts val="0"/>
              </a:spcBef>
              <a:spcAft>
                <a:spcPts val="0"/>
              </a:spcAft>
              <a:buNone/>
            </a:pPr>
            <a:r>
              <a:rPr lang="en-US"/>
              <a:t>Try it yourself</a:t>
            </a:r>
            <a:endParaRPr/>
          </a:p>
        </p:txBody>
      </p:sp>
      <p:sp>
        <p:nvSpPr>
          <p:cNvPr id="1218" name="Google Shape;1218;p119"/>
          <p:cNvSpPr txBox="1"/>
          <p:nvPr>
            <p:ph idx="2" type="subTitle"/>
          </p:nvPr>
        </p:nvSpPr>
        <p:spPr>
          <a:xfrm>
            <a:off x="15702267" y="5308758"/>
            <a:ext cx="72912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QR Code</a:t>
            </a:r>
            <a:endParaRPr/>
          </a:p>
        </p:txBody>
      </p:sp>
      <p:sp>
        <p:nvSpPr>
          <p:cNvPr id="1219" name="Google Shape;1219;p119"/>
          <p:cNvSpPr txBox="1"/>
          <p:nvPr>
            <p:ph idx="3" type="subTitle"/>
          </p:nvPr>
        </p:nvSpPr>
        <p:spPr>
          <a:xfrm>
            <a:off x="15702267" y="1903224"/>
            <a:ext cx="72912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Text</a:t>
            </a:r>
            <a:endParaRPr/>
          </a:p>
        </p:txBody>
      </p:sp>
      <p:sp>
        <p:nvSpPr>
          <p:cNvPr id="1220" name="Google Shape;1220;p119"/>
          <p:cNvSpPr txBox="1"/>
          <p:nvPr>
            <p:ph idx="5" type="subTitle"/>
          </p:nvPr>
        </p:nvSpPr>
        <p:spPr>
          <a:xfrm>
            <a:off x="15702275" y="6154801"/>
            <a:ext cx="7291200" cy="13104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Scan the QR Code</a:t>
            </a:r>
            <a:endParaRPr/>
          </a:p>
        </p:txBody>
      </p:sp>
      <p:sp>
        <p:nvSpPr>
          <p:cNvPr id="1221" name="Google Shape;1221;p119"/>
          <p:cNvSpPr txBox="1"/>
          <p:nvPr>
            <p:ph idx="6" type="subTitle"/>
          </p:nvPr>
        </p:nvSpPr>
        <p:spPr>
          <a:xfrm>
            <a:off x="15702267" y="2749265"/>
            <a:ext cx="7291200" cy="1011900"/>
          </a:xfrm>
          <a:prstGeom prst="rect">
            <a:avLst/>
          </a:prstGeom>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a:t>Text “Survey” to +1(404)-383-4821 to run through the demo</a:t>
            </a:r>
            <a:endParaRPr/>
          </a:p>
          <a:p>
            <a:pPr indent="0" lvl="0" marL="0" rtl="0" algn="l">
              <a:lnSpc>
                <a:spcPct val="115000"/>
              </a:lnSpc>
              <a:spcBef>
                <a:spcPts val="0"/>
              </a:spcBef>
              <a:spcAft>
                <a:spcPts val="0"/>
              </a:spcAft>
              <a:buNone/>
            </a:pPr>
            <a:r>
              <a:t/>
            </a:r>
            <a:endParaRPr/>
          </a:p>
        </p:txBody>
      </p:sp>
      <p:pic>
        <p:nvPicPr>
          <p:cNvPr id="1222" name="Google Shape;1222;p119"/>
          <p:cNvPicPr preferRelativeResize="0"/>
          <p:nvPr/>
        </p:nvPicPr>
        <p:blipFill>
          <a:blip r:embed="rId3">
            <a:alphaModFix/>
          </a:blip>
          <a:stretch>
            <a:fillRect/>
          </a:stretch>
        </p:blipFill>
        <p:spPr>
          <a:xfrm>
            <a:off x="15873700" y="7053325"/>
            <a:ext cx="2806025" cy="2806025"/>
          </a:xfrm>
          <a:prstGeom prst="rect">
            <a:avLst/>
          </a:prstGeom>
          <a:noFill/>
          <a:ln>
            <a:noFill/>
          </a:ln>
        </p:spPr>
      </p:pic>
      <p:sp>
        <p:nvSpPr>
          <p:cNvPr id="1223" name="Google Shape;1223;p119"/>
          <p:cNvSpPr txBox="1"/>
          <p:nvPr>
            <p:ph idx="1" type="subTitle"/>
          </p:nvPr>
        </p:nvSpPr>
        <p:spPr>
          <a:xfrm>
            <a:off x="1786128" y="6304076"/>
            <a:ext cx="8289600" cy="1011900"/>
          </a:xfrm>
          <a:prstGeom prst="rect">
            <a:avLst/>
          </a:prstGeom>
        </p:spPr>
        <p:txBody>
          <a:bodyPr anchorCtr="0" anchor="t" bIns="243800" lIns="243800" spcFirstLastPara="1" rIns="243800" wrap="square" tIns="243800">
            <a:noAutofit/>
          </a:bodyPr>
          <a:lstStyle/>
          <a:p>
            <a:pPr indent="0" lvl="0" marL="0" rtl="0" algn="l">
              <a:spcBef>
                <a:spcPts val="0"/>
              </a:spcBef>
              <a:spcAft>
                <a:spcPts val="0"/>
              </a:spcAft>
              <a:buNone/>
            </a:pPr>
            <a:r>
              <a:rPr lang="en-US"/>
              <a:t>Text or Scan the QR Code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0"/>
          <p:cNvSpPr txBox="1"/>
          <p:nvPr>
            <p:ph type="title"/>
          </p:nvPr>
        </p:nvSpPr>
        <p:spPr>
          <a:xfrm>
            <a:off x="1633728" y="5209200"/>
            <a:ext cx="7291200" cy="3297600"/>
          </a:xfrm>
          <a:prstGeom prst="rect">
            <a:avLst/>
          </a:prstGeom>
        </p:spPr>
        <p:txBody>
          <a:bodyPr anchorCtr="0" anchor="ctr" bIns="243800" lIns="243800" spcFirstLastPara="1" rIns="243800" wrap="square" tIns="243800">
            <a:noAutofit/>
          </a:bodyPr>
          <a:lstStyle/>
          <a:p>
            <a:pPr indent="0" lvl="0" marL="0" rtl="0" algn="l">
              <a:spcBef>
                <a:spcPts val="0"/>
              </a:spcBef>
              <a:spcAft>
                <a:spcPts val="0"/>
              </a:spcAft>
              <a:buNone/>
            </a:pPr>
            <a:r>
              <a:rPr lang="en-US"/>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ew Twilio Theme">
  <a:themeElements>
    <a:clrScheme name="White">
      <a:dk1>
        <a:srgbClr val="1B2847"/>
      </a:dk1>
      <a:lt1>
        <a:srgbClr val="473F2C"/>
      </a:lt1>
      <a:dk2>
        <a:srgbClr val="5E5E5E"/>
      </a:dk2>
      <a:lt2>
        <a:srgbClr val="D5D5D5"/>
      </a:lt2>
      <a:accent1>
        <a:srgbClr val="F2E039"/>
      </a:accent1>
      <a:accent2>
        <a:srgbClr val="9E75DF"/>
      </a:accent2>
      <a:accent3>
        <a:srgbClr val="A4A7AB"/>
      </a:accent3>
      <a:accent4>
        <a:srgbClr val="1FB2D2"/>
      </a:accent4>
      <a:accent5>
        <a:srgbClr val="EE220C"/>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F5F5F5"/>
      </a:dk1>
      <a:lt1>
        <a:srgbClr val="F22F46"/>
      </a:lt1>
      <a:dk2>
        <a:srgbClr val="1B2847"/>
      </a:dk2>
      <a:lt2>
        <a:srgbClr val="FFFFFF"/>
      </a:lt2>
      <a:accent1>
        <a:srgbClr val="565B73"/>
      </a:accent1>
      <a:accent2>
        <a:srgbClr val="FFFFFF"/>
      </a:accent2>
      <a:accent3>
        <a:srgbClr val="FFFFFF"/>
      </a:accent3>
      <a:accent4>
        <a:srgbClr val="FFFFFF"/>
      </a:accent4>
      <a:accent5>
        <a:srgbClr val="FFFFFF"/>
      </a:accent5>
      <a:accent6>
        <a:srgbClr val="FFFFFF"/>
      </a:accent6>
      <a:hlink>
        <a:srgbClr val="565B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F2E039"/>
      </a:accent1>
      <a:accent2>
        <a:srgbClr val="9E75DF"/>
      </a:accent2>
      <a:accent3>
        <a:srgbClr val="A4A7AB"/>
      </a:accent3>
      <a:accent4>
        <a:srgbClr val="1FB2D2"/>
      </a:accent4>
      <a:accent5>
        <a:srgbClr val="EE220C"/>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